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5" r:id="rId2"/>
    <p:sldId id="256" r:id="rId3"/>
    <p:sldId id="261" r:id="rId4"/>
    <p:sldId id="257" r:id="rId5"/>
    <p:sldId id="262" r:id="rId6"/>
    <p:sldId id="263" r:id="rId7"/>
    <p:sldId id="258" r:id="rId8"/>
    <p:sldId id="259" r:id="rId9"/>
    <p:sldId id="260" r:id="rId10"/>
    <p:sldId id="264" r:id="rId11"/>
    <p:sldId id="266" r:id="rId12"/>
    <p:sldId id="267" r:id="rId13"/>
    <p:sldId id="268" r:id="rId14"/>
    <p:sldId id="271" r:id="rId15"/>
    <p:sldId id="265" r:id="rId16"/>
    <p:sldId id="274" r:id="rId17"/>
    <p:sldId id="270" r:id="rId18"/>
    <p:sldId id="272" r:id="rId19"/>
    <p:sldId id="273" r:id="rId20"/>
    <p:sldId id="269" r:id="rId21"/>
    <p:sldId id="276" r:id="rId22"/>
  </p:sldIdLst>
  <p:sldSz cx="9906000" cy="6858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5" d="100"/>
          <a:sy n="75" d="100"/>
        </p:scale>
        <p:origin x="89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276535E-81B3-422A-95E1-86557E84B0DE}" type="doc">
      <dgm:prSet loTypeId="urn:microsoft.com/office/officeart/2009/layout/ReverseList" loCatId="relationship" qsTypeId="urn:microsoft.com/office/officeart/2005/8/quickstyle/simple1" qsCatId="simple" csTypeId="urn:microsoft.com/office/officeart/2005/8/colors/accent1_2" csCatId="accent1" phldr="1"/>
      <dgm:spPr/>
      <dgm:t>
        <a:bodyPr/>
        <a:lstStyle/>
        <a:p>
          <a:endParaRPr lang="en-US"/>
        </a:p>
      </dgm:t>
    </dgm:pt>
    <dgm:pt modelId="{816EDEC6-4363-4CA0-BB60-2E4F1F247A28}">
      <dgm:prSet phldrT="[Text]" custT="1"/>
      <dgm:spPr/>
      <dgm:t>
        <a:bodyPr/>
        <a:lstStyle/>
        <a:p>
          <a:r>
            <a:rPr lang="fa-IR" sz="2000" dirty="0" smtClean="0">
              <a:cs typeface="2  Titr" panose="00000700000000000000" pitchFamily="2" charset="-78"/>
            </a:rPr>
            <a:t>توسعه فضایی</a:t>
          </a:r>
          <a:endParaRPr lang="en-US" sz="2000" dirty="0">
            <a:cs typeface="2  Titr" panose="00000700000000000000" pitchFamily="2" charset="-78"/>
          </a:endParaRPr>
        </a:p>
      </dgm:t>
    </dgm:pt>
    <dgm:pt modelId="{0FEF0FBF-FAE7-4436-B74F-221BC1A99E9D}" type="parTrans" cxnId="{8F889FA8-7DAE-4B61-A48F-488515197DFE}">
      <dgm:prSet/>
      <dgm:spPr/>
      <dgm:t>
        <a:bodyPr/>
        <a:lstStyle/>
        <a:p>
          <a:endParaRPr lang="en-US"/>
        </a:p>
      </dgm:t>
    </dgm:pt>
    <dgm:pt modelId="{10371F45-C2E2-4794-B079-C91293170114}" type="sibTrans" cxnId="{8F889FA8-7DAE-4B61-A48F-488515197DFE}">
      <dgm:prSet/>
      <dgm:spPr/>
      <dgm:t>
        <a:bodyPr/>
        <a:lstStyle/>
        <a:p>
          <a:endParaRPr lang="en-US"/>
        </a:p>
      </dgm:t>
    </dgm:pt>
    <dgm:pt modelId="{7715F2E2-0C95-4242-90A1-80198C784AE8}">
      <dgm:prSet phldrT="[Text]" custT="1"/>
      <dgm:spPr/>
      <dgm:t>
        <a:bodyPr/>
        <a:lstStyle/>
        <a:p>
          <a:r>
            <a:rPr lang="fa-IR" sz="2000" dirty="0" smtClean="0">
              <a:cs typeface="2  Titr" panose="00000700000000000000" pitchFamily="2" charset="-78"/>
            </a:rPr>
            <a:t>توسعه اقتصادی</a:t>
          </a:r>
          <a:endParaRPr lang="en-US" sz="2000" dirty="0">
            <a:cs typeface="2  Titr" panose="00000700000000000000" pitchFamily="2" charset="-78"/>
          </a:endParaRPr>
        </a:p>
      </dgm:t>
    </dgm:pt>
    <dgm:pt modelId="{095E9D2F-A3EA-4A5B-9A9A-28E3EDCA28D2}" type="parTrans" cxnId="{6230DA4C-34F4-46FE-87B5-0DB12ADC3FBE}">
      <dgm:prSet/>
      <dgm:spPr/>
      <dgm:t>
        <a:bodyPr/>
        <a:lstStyle/>
        <a:p>
          <a:endParaRPr lang="en-US"/>
        </a:p>
      </dgm:t>
    </dgm:pt>
    <dgm:pt modelId="{A589CAA1-FDD7-4AC7-BB97-A5C4C1AF681D}" type="sibTrans" cxnId="{6230DA4C-34F4-46FE-87B5-0DB12ADC3FBE}">
      <dgm:prSet/>
      <dgm:spPr/>
      <dgm:t>
        <a:bodyPr/>
        <a:lstStyle/>
        <a:p>
          <a:endParaRPr lang="en-US"/>
        </a:p>
      </dgm:t>
    </dgm:pt>
    <dgm:pt modelId="{09E82E4F-6FFA-4B87-BE6B-28429B66EC77}" type="pres">
      <dgm:prSet presAssocID="{0276535E-81B3-422A-95E1-86557E84B0DE}" presName="Name0" presStyleCnt="0">
        <dgm:presLayoutVars>
          <dgm:chMax val="2"/>
          <dgm:chPref val="2"/>
          <dgm:animLvl val="lvl"/>
        </dgm:presLayoutVars>
      </dgm:prSet>
      <dgm:spPr/>
      <dgm:t>
        <a:bodyPr/>
        <a:lstStyle/>
        <a:p>
          <a:endParaRPr lang="en-US"/>
        </a:p>
      </dgm:t>
    </dgm:pt>
    <dgm:pt modelId="{C3753CAE-B1B8-412A-B5D9-3782648CF7EE}" type="pres">
      <dgm:prSet presAssocID="{0276535E-81B3-422A-95E1-86557E84B0DE}" presName="LeftText" presStyleLbl="revTx" presStyleIdx="0" presStyleCnt="0">
        <dgm:presLayoutVars>
          <dgm:bulletEnabled val="1"/>
        </dgm:presLayoutVars>
      </dgm:prSet>
      <dgm:spPr/>
      <dgm:t>
        <a:bodyPr/>
        <a:lstStyle/>
        <a:p>
          <a:endParaRPr lang="en-US"/>
        </a:p>
      </dgm:t>
    </dgm:pt>
    <dgm:pt modelId="{6B2429A6-DB6E-485D-9A2D-E98F161C6010}" type="pres">
      <dgm:prSet presAssocID="{0276535E-81B3-422A-95E1-86557E84B0DE}" presName="LeftNode" presStyleLbl="bgImgPlace1" presStyleIdx="0" presStyleCnt="2" custLinFactNeighborX="0">
        <dgm:presLayoutVars>
          <dgm:chMax val="2"/>
          <dgm:chPref val="2"/>
        </dgm:presLayoutVars>
      </dgm:prSet>
      <dgm:spPr/>
      <dgm:t>
        <a:bodyPr/>
        <a:lstStyle/>
        <a:p>
          <a:endParaRPr lang="en-US"/>
        </a:p>
      </dgm:t>
    </dgm:pt>
    <dgm:pt modelId="{0DC08608-EB81-478B-A618-B7F8BDD5F355}" type="pres">
      <dgm:prSet presAssocID="{0276535E-81B3-422A-95E1-86557E84B0DE}" presName="RightText" presStyleLbl="revTx" presStyleIdx="0" presStyleCnt="0">
        <dgm:presLayoutVars>
          <dgm:bulletEnabled val="1"/>
        </dgm:presLayoutVars>
      </dgm:prSet>
      <dgm:spPr/>
      <dgm:t>
        <a:bodyPr/>
        <a:lstStyle/>
        <a:p>
          <a:endParaRPr lang="en-US"/>
        </a:p>
      </dgm:t>
    </dgm:pt>
    <dgm:pt modelId="{5DA34C17-8EA4-4221-BE2C-69BDC9E09D3A}" type="pres">
      <dgm:prSet presAssocID="{0276535E-81B3-422A-95E1-86557E84B0DE}" presName="RightNode" presStyleLbl="bgImgPlace1" presStyleIdx="1" presStyleCnt="2">
        <dgm:presLayoutVars>
          <dgm:chMax val="0"/>
          <dgm:chPref val="0"/>
        </dgm:presLayoutVars>
      </dgm:prSet>
      <dgm:spPr/>
      <dgm:t>
        <a:bodyPr/>
        <a:lstStyle/>
        <a:p>
          <a:endParaRPr lang="en-US"/>
        </a:p>
      </dgm:t>
    </dgm:pt>
    <dgm:pt modelId="{101B40DB-0408-43E2-8127-43CC1FB9F7EE}" type="pres">
      <dgm:prSet presAssocID="{0276535E-81B3-422A-95E1-86557E84B0DE}" presName="TopArrow" presStyleLbl="node1" presStyleIdx="0" presStyleCnt="2"/>
      <dgm:spPr/>
    </dgm:pt>
    <dgm:pt modelId="{2164306D-16F7-4CC2-A6AF-A0DACD0F7483}" type="pres">
      <dgm:prSet presAssocID="{0276535E-81B3-422A-95E1-86557E84B0DE}" presName="BottomArrow" presStyleLbl="node1" presStyleIdx="1" presStyleCnt="2"/>
      <dgm:spPr/>
    </dgm:pt>
  </dgm:ptLst>
  <dgm:cxnLst>
    <dgm:cxn modelId="{6230DA4C-34F4-46FE-87B5-0DB12ADC3FBE}" srcId="{0276535E-81B3-422A-95E1-86557E84B0DE}" destId="{7715F2E2-0C95-4242-90A1-80198C784AE8}" srcOrd="1" destOrd="0" parTransId="{095E9D2F-A3EA-4A5B-9A9A-28E3EDCA28D2}" sibTransId="{A589CAA1-FDD7-4AC7-BB97-A5C4C1AF681D}"/>
    <dgm:cxn modelId="{8F889FA8-7DAE-4B61-A48F-488515197DFE}" srcId="{0276535E-81B3-422A-95E1-86557E84B0DE}" destId="{816EDEC6-4363-4CA0-BB60-2E4F1F247A28}" srcOrd="0" destOrd="0" parTransId="{0FEF0FBF-FAE7-4436-B74F-221BC1A99E9D}" sibTransId="{10371F45-C2E2-4794-B079-C91293170114}"/>
    <dgm:cxn modelId="{9A6D87BB-98ED-4010-AD7B-8121B2CEFF43}" type="presOf" srcId="{816EDEC6-4363-4CA0-BB60-2E4F1F247A28}" destId="{C3753CAE-B1B8-412A-B5D9-3782648CF7EE}" srcOrd="0" destOrd="0" presId="urn:microsoft.com/office/officeart/2009/layout/ReverseList"/>
    <dgm:cxn modelId="{F81A91D1-7198-4C76-B450-71AC2E6EDB26}" type="presOf" srcId="{816EDEC6-4363-4CA0-BB60-2E4F1F247A28}" destId="{6B2429A6-DB6E-485D-9A2D-E98F161C6010}" srcOrd="1" destOrd="0" presId="urn:microsoft.com/office/officeart/2009/layout/ReverseList"/>
    <dgm:cxn modelId="{557D8CD9-B04E-4AC3-93B8-0F4CDA8A6EA5}" type="presOf" srcId="{0276535E-81B3-422A-95E1-86557E84B0DE}" destId="{09E82E4F-6FFA-4B87-BE6B-28429B66EC77}" srcOrd="0" destOrd="0" presId="urn:microsoft.com/office/officeart/2009/layout/ReverseList"/>
    <dgm:cxn modelId="{2627A97A-0E17-4C76-95A4-3D626230D808}" type="presOf" srcId="{7715F2E2-0C95-4242-90A1-80198C784AE8}" destId="{5DA34C17-8EA4-4221-BE2C-69BDC9E09D3A}" srcOrd="1" destOrd="0" presId="urn:microsoft.com/office/officeart/2009/layout/ReverseList"/>
    <dgm:cxn modelId="{1E651703-9B71-445A-BE4C-57FF5DDC7505}" type="presOf" srcId="{7715F2E2-0C95-4242-90A1-80198C784AE8}" destId="{0DC08608-EB81-478B-A618-B7F8BDD5F355}" srcOrd="0" destOrd="0" presId="urn:microsoft.com/office/officeart/2009/layout/ReverseList"/>
    <dgm:cxn modelId="{B96121E2-1272-49EC-9BDD-23383CAE5DDF}" type="presParOf" srcId="{09E82E4F-6FFA-4B87-BE6B-28429B66EC77}" destId="{C3753CAE-B1B8-412A-B5D9-3782648CF7EE}" srcOrd="0" destOrd="0" presId="urn:microsoft.com/office/officeart/2009/layout/ReverseList"/>
    <dgm:cxn modelId="{623C6906-5E30-4057-B198-CC5651D9CE04}" type="presParOf" srcId="{09E82E4F-6FFA-4B87-BE6B-28429B66EC77}" destId="{6B2429A6-DB6E-485D-9A2D-E98F161C6010}" srcOrd="1" destOrd="0" presId="urn:microsoft.com/office/officeart/2009/layout/ReverseList"/>
    <dgm:cxn modelId="{69615198-E56D-4887-9E75-540C1928815B}" type="presParOf" srcId="{09E82E4F-6FFA-4B87-BE6B-28429B66EC77}" destId="{0DC08608-EB81-478B-A618-B7F8BDD5F355}" srcOrd="2" destOrd="0" presId="urn:microsoft.com/office/officeart/2009/layout/ReverseList"/>
    <dgm:cxn modelId="{4AEC24D5-C682-438D-9191-487FB41BC844}" type="presParOf" srcId="{09E82E4F-6FFA-4B87-BE6B-28429B66EC77}" destId="{5DA34C17-8EA4-4221-BE2C-69BDC9E09D3A}" srcOrd="3" destOrd="0" presId="urn:microsoft.com/office/officeart/2009/layout/ReverseList"/>
    <dgm:cxn modelId="{168989C4-135F-41B6-9329-6FD54C93C62D}" type="presParOf" srcId="{09E82E4F-6FFA-4B87-BE6B-28429B66EC77}" destId="{101B40DB-0408-43E2-8127-43CC1FB9F7EE}" srcOrd="4" destOrd="0" presId="urn:microsoft.com/office/officeart/2009/layout/ReverseList"/>
    <dgm:cxn modelId="{B9140582-5749-4FE6-AFBF-46E5D1288C1A}" type="presParOf" srcId="{09E82E4F-6FFA-4B87-BE6B-28429B66EC77}" destId="{2164306D-16F7-4CC2-A6AF-A0DACD0F7483}" srcOrd="5" destOrd="0" presId="urn:microsoft.com/office/officeart/2009/layout/Revers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0A1FE95-35ED-4E97-9E7B-483E14C37348}" type="doc">
      <dgm:prSet loTypeId="urn:microsoft.com/office/officeart/2005/8/layout/process1" loCatId="process" qsTypeId="urn:microsoft.com/office/officeart/2005/8/quickstyle/simple1" qsCatId="simple" csTypeId="urn:microsoft.com/office/officeart/2005/8/colors/accent1_2" csCatId="accent1" phldr="1"/>
      <dgm:spPr/>
    </dgm:pt>
    <dgm:pt modelId="{ECCB1446-D5FE-43FE-BB19-DA63609F4121}">
      <dgm:prSet phldrT="[Text]" custT="1"/>
      <dgm:spPr/>
      <dgm:t>
        <a:bodyPr/>
        <a:lstStyle/>
        <a:p>
          <a:r>
            <a:rPr lang="fa-IR" sz="1800" dirty="0" smtClean="0">
              <a:solidFill>
                <a:schemeClr val="tx1"/>
              </a:solidFill>
              <a:cs typeface="2  Titr" panose="00000700000000000000" pitchFamily="2" charset="-78"/>
            </a:rPr>
            <a:t>هدف</a:t>
          </a:r>
          <a:endParaRPr lang="en-US" sz="1800" dirty="0">
            <a:solidFill>
              <a:schemeClr val="tx1"/>
            </a:solidFill>
            <a:cs typeface="2  Titr" panose="00000700000000000000" pitchFamily="2" charset="-78"/>
          </a:endParaRPr>
        </a:p>
      </dgm:t>
    </dgm:pt>
    <dgm:pt modelId="{688FD5D2-2056-4B05-8635-851447857E25}" type="parTrans" cxnId="{E88E246B-6F9E-43B3-B924-7CC7110E1AAE}">
      <dgm:prSet/>
      <dgm:spPr/>
      <dgm:t>
        <a:bodyPr/>
        <a:lstStyle/>
        <a:p>
          <a:endParaRPr lang="en-US"/>
        </a:p>
      </dgm:t>
    </dgm:pt>
    <dgm:pt modelId="{8B7ECAEC-B9C0-4B1A-94BA-E9D6F5458248}" type="sibTrans" cxnId="{E88E246B-6F9E-43B3-B924-7CC7110E1AAE}">
      <dgm:prSet/>
      <dgm:spPr/>
      <dgm:t>
        <a:bodyPr/>
        <a:lstStyle/>
        <a:p>
          <a:endParaRPr lang="en-US"/>
        </a:p>
      </dgm:t>
    </dgm:pt>
    <dgm:pt modelId="{23655C06-ACB1-49D3-A0FE-D48F0B1C7B80}">
      <dgm:prSet phldrT="[Text]" custT="1"/>
      <dgm:spPr/>
      <dgm:t>
        <a:bodyPr/>
        <a:lstStyle/>
        <a:p>
          <a:r>
            <a:rPr lang="fa-IR" sz="1800" dirty="0" smtClean="0">
              <a:solidFill>
                <a:schemeClr val="tx1"/>
              </a:solidFill>
              <a:cs typeface="2  Titr" panose="00000700000000000000" pitchFamily="2" charset="-78"/>
            </a:rPr>
            <a:t>استفاده از منابع بالقوه و بالفعل کشور جهت توسعه سریع اقتصادی</a:t>
          </a:r>
          <a:r>
            <a:rPr lang="fa-IR" sz="1700" dirty="0" smtClean="0"/>
            <a:t> </a:t>
          </a:r>
          <a:endParaRPr lang="en-US" sz="1700" dirty="0"/>
        </a:p>
      </dgm:t>
    </dgm:pt>
    <dgm:pt modelId="{4BA4FEEB-4A4E-425D-BB83-2A4AE1DFFA42}" type="parTrans" cxnId="{AD81183E-5748-4966-A534-524A56D800C2}">
      <dgm:prSet/>
      <dgm:spPr/>
      <dgm:t>
        <a:bodyPr/>
        <a:lstStyle/>
        <a:p>
          <a:endParaRPr lang="en-US"/>
        </a:p>
      </dgm:t>
    </dgm:pt>
    <dgm:pt modelId="{70E92C18-ECD7-4A08-A931-E86A1FD6B3D5}" type="sibTrans" cxnId="{AD81183E-5748-4966-A534-524A56D800C2}">
      <dgm:prSet/>
      <dgm:spPr/>
      <dgm:t>
        <a:bodyPr/>
        <a:lstStyle/>
        <a:p>
          <a:endParaRPr lang="en-US"/>
        </a:p>
      </dgm:t>
    </dgm:pt>
    <dgm:pt modelId="{4B681109-B7EF-4A01-B70E-E101B0FCAF97}" type="pres">
      <dgm:prSet presAssocID="{00A1FE95-35ED-4E97-9E7B-483E14C37348}" presName="Name0" presStyleCnt="0">
        <dgm:presLayoutVars>
          <dgm:dir/>
          <dgm:resizeHandles val="exact"/>
        </dgm:presLayoutVars>
      </dgm:prSet>
      <dgm:spPr/>
    </dgm:pt>
    <dgm:pt modelId="{87639B28-C0A9-4078-8EF9-32AD280CA1C4}" type="pres">
      <dgm:prSet presAssocID="{ECCB1446-D5FE-43FE-BB19-DA63609F4121}" presName="node" presStyleLbl="node1" presStyleIdx="0" presStyleCnt="2" custScaleY="43405">
        <dgm:presLayoutVars>
          <dgm:bulletEnabled val="1"/>
        </dgm:presLayoutVars>
      </dgm:prSet>
      <dgm:spPr/>
      <dgm:t>
        <a:bodyPr/>
        <a:lstStyle/>
        <a:p>
          <a:endParaRPr lang="en-US"/>
        </a:p>
      </dgm:t>
    </dgm:pt>
    <dgm:pt modelId="{849BD0C3-BB9B-4543-A55A-907C872C594C}" type="pres">
      <dgm:prSet presAssocID="{8B7ECAEC-B9C0-4B1A-94BA-E9D6F5458248}" presName="sibTrans" presStyleLbl="sibTrans2D1" presStyleIdx="0" presStyleCnt="1"/>
      <dgm:spPr/>
      <dgm:t>
        <a:bodyPr/>
        <a:lstStyle/>
        <a:p>
          <a:endParaRPr lang="en-US"/>
        </a:p>
      </dgm:t>
    </dgm:pt>
    <dgm:pt modelId="{F474049E-CAE5-43CF-9170-FC49999F5ED5}" type="pres">
      <dgm:prSet presAssocID="{8B7ECAEC-B9C0-4B1A-94BA-E9D6F5458248}" presName="connectorText" presStyleLbl="sibTrans2D1" presStyleIdx="0" presStyleCnt="1"/>
      <dgm:spPr/>
      <dgm:t>
        <a:bodyPr/>
        <a:lstStyle/>
        <a:p>
          <a:endParaRPr lang="en-US"/>
        </a:p>
      </dgm:t>
    </dgm:pt>
    <dgm:pt modelId="{5E63AC51-EF37-4C42-B27D-34DDC1CCD23A}" type="pres">
      <dgm:prSet presAssocID="{23655C06-ACB1-49D3-A0FE-D48F0B1C7B80}" presName="node" presStyleLbl="node1" presStyleIdx="1" presStyleCnt="2" custScaleX="272771" custScaleY="45412">
        <dgm:presLayoutVars>
          <dgm:bulletEnabled val="1"/>
        </dgm:presLayoutVars>
      </dgm:prSet>
      <dgm:spPr/>
      <dgm:t>
        <a:bodyPr/>
        <a:lstStyle/>
        <a:p>
          <a:endParaRPr lang="en-US"/>
        </a:p>
      </dgm:t>
    </dgm:pt>
  </dgm:ptLst>
  <dgm:cxnLst>
    <dgm:cxn modelId="{8B25D385-7EAF-40FE-B206-545794991FB4}" type="presOf" srcId="{ECCB1446-D5FE-43FE-BB19-DA63609F4121}" destId="{87639B28-C0A9-4078-8EF9-32AD280CA1C4}" srcOrd="0" destOrd="0" presId="urn:microsoft.com/office/officeart/2005/8/layout/process1"/>
    <dgm:cxn modelId="{AD81183E-5748-4966-A534-524A56D800C2}" srcId="{00A1FE95-35ED-4E97-9E7B-483E14C37348}" destId="{23655C06-ACB1-49D3-A0FE-D48F0B1C7B80}" srcOrd="1" destOrd="0" parTransId="{4BA4FEEB-4A4E-425D-BB83-2A4AE1DFFA42}" sibTransId="{70E92C18-ECD7-4A08-A931-E86A1FD6B3D5}"/>
    <dgm:cxn modelId="{9C91B799-109C-47D4-9C39-B42D9253B5E4}" type="presOf" srcId="{23655C06-ACB1-49D3-A0FE-D48F0B1C7B80}" destId="{5E63AC51-EF37-4C42-B27D-34DDC1CCD23A}" srcOrd="0" destOrd="0" presId="urn:microsoft.com/office/officeart/2005/8/layout/process1"/>
    <dgm:cxn modelId="{7A12D4E4-A747-4AA4-872D-16BFE4BF636D}" type="presOf" srcId="{00A1FE95-35ED-4E97-9E7B-483E14C37348}" destId="{4B681109-B7EF-4A01-B70E-E101B0FCAF97}" srcOrd="0" destOrd="0" presId="urn:microsoft.com/office/officeart/2005/8/layout/process1"/>
    <dgm:cxn modelId="{159B5145-B641-4929-8417-91BAB416EA93}" type="presOf" srcId="{8B7ECAEC-B9C0-4B1A-94BA-E9D6F5458248}" destId="{849BD0C3-BB9B-4543-A55A-907C872C594C}" srcOrd="0" destOrd="0" presId="urn:microsoft.com/office/officeart/2005/8/layout/process1"/>
    <dgm:cxn modelId="{E88E246B-6F9E-43B3-B924-7CC7110E1AAE}" srcId="{00A1FE95-35ED-4E97-9E7B-483E14C37348}" destId="{ECCB1446-D5FE-43FE-BB19-DA63609F4121}" srcOrd="0" destOrd="0" parTransId="{688FD5D2-2056-4B05-8635-851447857E25}" sibTransId="{8B7ECAEC-B9C0-4B1A-94BA-E9D6F5458248}"/>
    <dgm:cxn modelId="{040D013F-D77E-4EF3-B66A-C33A8ACED043}" type="presOf" srcId="{8B7ECAEC-B9C0-4B1A-94BA-E9D6F5458248}" destId="{F474049E-CAE5-43CF-9170-FC49999F5ED5}" srcOrd="1" destOrd="0" presId="urn:microsoft.com/office/officeart/2005/8/layout/process1"/>
    <dgm:cxn modelId="{2784309D-009F-420A-85C2-D0A2521CD351}" type="presParOf" srcId="{4B681109-B7EF-4A01-B70E-E101B0FCAF97}" destId="{87639B28-C0A9-4078-8EF9-32AD280CA1C4}" srcOrd="0" destOrd="0" presId="urn:microsoft.com/office/officeart/2005/8/layout/process1"/>
    <dgm:cxn modelId="{D4D30AD1-4A4B-467D-A63C-9D21390BB099}" type="presParOf" srcId="{4B681109-B7EF-4A01-B70E-E101B0FCAF97}" destId="{849BD0C3-BB9B-4543-A55A-907C872C594C}" srcOrd="1" destOrd="0" presId="urn:microsoft.com/office/officeart/2005/8/layout/process1"/>
    <dgm:cxn modelId="{D81BC68E-DD1B-4599-BEDC-A8EF6ABDB63C}" type="presParOf" srcId="{849BD0C3-BB9B-4543-A55A-907C872C594C}" destId="{F474049E-CAE5-43CF-9170-FC49999F5ED5}" srcOrd="0" destOrd="0" presId="urn:microsoft.com/office/officeart/2005/8/layout/process1"/>
    <dgm:cxn modelId="{18EFB3A6-2B62-4F39-BFAC-67B2B0B04D33}" type="presParOf" srcId="{4B681109-B7EF-4A01-B70E-E101B0FCAF97}" destId="{5E63AC51-EF37-4C42-B27D-34DDC1CCD23A}" srcOrd="2" destOrd="0" presId="urn:microsoft.com/office/officeart/2005/8/layout/process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83A7379-8217-412D-A5CD-932A9337CCE0}"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52E67359-C580-4DA7-B698-C42C8D2785A9}">
      <dgm:prSet phldrT="[Text]" custT="1"/>
      <dgm:spPr/>
      <dgm:t>
        <a:bodyPr/>
        <a:lstStyle/>
        <a:p>
          <a:r>
            <a:rPr lang="fa-IR" sz="2400" dirty="0" smtClean="0">
              <a:cs typeface="2  Titr" panose="00000700000000000000" pitchFamily="2" charset="-78"/>
            </a:rPr>
            <a:t>اجرایی</a:t>
          </a:r>
          <a:endParaRPr lang="en-US" sz="2400" dirty="0">
            <a:cs typeface="2  Titr" panose="00000700000000000000" pitchFamily="2" charset="-78"/>
          </a:endParaRPr>
        </a:p>
      </dgm:t>
    </dgm:pt>
    <dgm:pt modelId="{F0FE9E1F-9542-4517-ABC4-39B6925D205C}" type="parTrans" cxnId="{3C4BBCAA-896E-4349-B69D-D502A6E75A8E}">
      <dgm:prSet/>
      <dgm:spPr/>
      <dgm:t>
        <a:bodyPr/>
        <a:lstStyle/>
        <a:p>
          <a:endParaRPr lang="en-US"/>
        </a:p>
      </dgm:t>
    </dgm:pt>
    <dgm:pt modelId="{0B34FFC8-3EBD-447C-83F9-E810E792FECF}" type="sibTrans" cxnId="{3C4BBCAA-896E-4349-B69D-D502A6E75A8E}">
      <dgm:prSet/>
      <dgm:spPr/>
      <dgm:t>
        <a:bodyPr/>
        <a:lstStyle/>
        <a:p>
          <a:endParaRPr lang="en-US"/>
        </a:p>
      </dgm:t>
    </dgm:pt>
    <dgm:pt modelId="{05ADB3D3-C5A8-4092-8A9C-98D3C7172FFC}">
      <dgm:prSet phldrT="[Text]"/>
      <dgm:spPr/>
      <dgm:t>
        <a:bodyPr/>
        <a:lstStyle/>
        <a:p>
          <a:pPr algn="r" rtl="1"/>
          <a:r>
            <a:rPr lang="fa-IR" dirty="0" smtClean="0">
              <a:solidFill>
                <a:srgbClr val="FF0000"/>
              </a:solidFill>
              <a:cs typeface="2  Titr" panose="00000700000000000000" pitchFamily="2" charset="-78"/>
            </a:rPr>
            <a:t>عدم مشارکت </a:t>
          </a:r>
          <a:r>
            <a:rPr lang="fa-IR" dirty="0" smtClean="0">
              <a:cs typeface="2  Titr" panose="00000700000000000000" pitchFamily="2" charset="-78"/>
            </a:rPr>
            <a:t>شهروندان و گروههای ذی نفع در روند تصمیم سازی و تصمیم گیری</a:t>
          </a:r>
          <a:endParaRPr lang="en-US" dirty="0">
            <a:cs typeface="2  Titr" panose="00000700000000000000" pitchFamily="2" charset="-78"/>
          </a:endParaRPr>
        </a:p>
      </dgm:t>
    </dgm:pt>
    <dgm:pt modelId="{582FBC2D-3971-4861-A3F0-6E330FA62BD2}" type="parTrans" cxnId="{ABF9D69D-7E04-4A38-AE0C-694D562F585A}">
      <dgm:prSet/>
      <dgm:spPr/>
      <dgm:t>
        <a:bodyPr/>
        <a:lstStyle/>
        <a:p>
          <a:endParaRPr lang="en-US"/>
        </a:p>
      </dgm:t>
    </dgm:pt>
    <dgm:pt modelId="{1AF813DD-CA10-4FDE-AE4F-E19F118C0944}" type="sibTrans" cxnId="{ABF9D69D-7E04-4A38-AE0C-694D562F585A}">
      <dgm:prSet/>
      <dgm:spPr/>
      <dgm:t>
        <a:bodyPr/>
        <a:lstStyle/>
        <a:p>
          <a:endParaRPr lang="en-US"/>
        </a:p>
      </dgm:t>
    </dgm:pt>
    <dgm:pt modelId="{929E0B92-AB9E-414B-9512-F89F2DBFF149}">
      <dgm:prSet phldrT="[Text]" custT="1"/>
      <dgm:spPr/>
      <dgm:t>
        <a:bodyPr/>
        <a:lstStyle/>
        <a:p>
          <a:r>
            <a:rPr lang="fa-IR" sz="2400" dirty="0" smtClean="0">
              <a:cs typeface="2  Titr" panose="00000700000000000000" pitchFamily="2" charset="-78"/>
            </a:rPr>
            <a:t>روش شناسی</a:t>
          </a:r>
          <a:endParaRPr lang="en-US" sz="2400" dirty="0">
            <a:cs typeface="2  Titr" panose="00000700000000000000" pitchFamily="2" charset="-78"/>
          </a:endParaRPr>
        </a:p>
      </dgm:t>
    </dgm:pt>
    <dgm:pt modelId="{B8565F2E-5C7A-45E8-B04F-2D905409B292}" type="parTrans" cxnId="{FECF5AD4-26CA-445C-BBA2-5B3E63D273C5}">
      <dgm:prSet/>
      <dgm:spPr/>
      <dgm:t>
        <a:bodyPr/>
        <a:lstStyle/>
        <a:p>
          <a:endParaRPr lang="en-US"/>
        </a:p>
      </dgm:t>
    </dgm:pt>
    <dgm:pt modelId="{E0DFCA8F-EF2F-40E8-B3C7-D2D6F18D0475}" type="sibTrans" cxnId="{FECF5AD4-26CA-445C-BBA2-5B3E63D273C5}">
      <dgm:prSet/>
      <dgm:spPr/>
      <dgm:t>
        <a:bodyPr/>
        <a:lstStyle/>
        <a:p>
          <a:endParaRPr lang="en-US"/>
        </a:p>
      </dgm:t>
    </dgm:pt>
    <dgm:pt modelId="{A7C33FE5-D311-4946-9C39-C64558A9B870}">
      <dgm:prSet phldrT="[Text]"/>
      <dgm:spPr/>
      <dgm:t>
        <a:bodyPr/>
        <a:lstStyle/>
        <a:p>
          <a:pPr algn="just" rtl="1"/>
          <a:r>
            <a:rPr lang="fa-IR" dirty="0" smtClean="0">
              <a:cs typeface="2  Titr" panose="00000700000000000000" pitchFamily="2" charset="-78"/>
            </a:rPr>
            <a:t>انجام مطالعات تفصیلی، پراکنده، غیر مستقیم و بی هدف</a:t>
          </a:r>
          <a:endParaRPr lang="en-US" dirty="0">
            <a:cs typeface="2  Titr" panose="00000700000000000000" pitchFamily="2" charset="-78"/>
          </a:endParaRPr>
        </a:p>
      </dgm:t>
    </dgm:pt>
    <dgm:pt modelId="{905B841E-9BD6-4E72-AFE9-A4DCD1ACAFA7}" type="parTrans" cxnId="{B53A5D7A-021E-429D-9BD1-4A076F3FD777}">
      <dgm:prSet/>
      <dgm:spPr/>
      <dgm:t>
        <a:bodyPr/>
        <a:lstStyle/>
        <a:p>
          <a:endParaRPr lang="en-US"/>
        </a:p>
      </dgm:t>
    </dgm:pt>
    <dgm:pt modelId="{139BD654-3F03-462D-B3DF-9D8C57649BB1}" type="sibTrans" cxnId="{B53A5D7A-021E-429D-9BD1-4A076F3FD777}">
      <dgm:prSet/>
      <dgm:spPr/>
      <dgm:t>
        <a:bodyPr/>
        <a:lstStyle/>
        <a:p>
          <a:endParaRPr lang="en-US"/>
        </a:p>
      </dgm:t>
    </dgm:pt>
    <dgm:pt modelId="{69E3877E-259E-4AB9-8321-D6AB00722816}">
      <dgm:prSet phldrT="[Text]" custT="1"/>
      <dgm:spPr/>
      <dgm:t>
        <a:bodyPr/>
        <a:lstStyle/>
        <a:p>
          <a:pPr rtl="1"/>
          <a:r>
            <a:rPr lang="fa-IR" sz="2400" dirty="0" smtClean="0">
              <a:cs typeface="2  Titr" panose="00000700000000000000" pitchFamily="2" charset="-78"/>
            </a:rPr>
            <a:t>نظری</a:t>
          </a:r>
          <a:endParaRPr lang="en-US" sz="2400" dirty="0">
            <a:cs typeface="2  Titr" panose="00000700000000000000" pitchFamily="2" charset="-78"/>
          </a:endParaRPr>
        </a:p>
      </dgm:t>
    </dgm:pt>
    <dgm:pt modelId="{4FD1F75E-A4EB-4F12-816B-486D131ECA6D}" type="parTrans" cxnId="{1D450CFD-3A6E-484D-9CDA-1DA20EA54180}">
      <dgm:prSet/>
      <dgm:spPr/>
      <dgm:t>
        <a:bodyPr/>
        <a:lstStyle/>
        <a:p>
          <a:endParaRPr lang="en-US"/>
        </a:p>
      </dgm:t>
    </dgm:pt>
    <dgm:pt modelId="{6061E12D-A131-4515-8998-7E314A22F1ED}" type="sibTrans" cxnId="{1D450CFD-3A6E-484D-9CDA-1DA20EA54180}">
      <dgm:prSet/>
      <dgm:spPr/>
      <dgm:t>
        <a:bodyPr/>
        <a:lstStyle/>
        <a:p>
          <a:endParaRPr lang="en-US"/>
        </a:p>
      </dgm:t>
    </dgm:pt>
    <dgm:pt modelId="{0E59BC15-4C7B-4DD3-8CFE-0F127011090C}">
      <dgm:prSet phldrT="[Text]"/>
      <dgm:spPr/>
      <dgm:t>
        <a:bodyPr/>
        <a:lstStyle/>
        <a:p>
          <a:pPr algn="just" rtl="1"/>
          <a:r>
            <a:rPr lang="fa-IR" dirty="0" smtClean="0">
              <a:effectLst/>
              <a:latin typeface="Calibri" panose="020F0502020204030204" pitchFamily="34" charset="0"/>
              <a:ea typeface="Calibri" panose="020F0502020204030204" pitchFamily="34" charset="0"/>
              <a:cs typeface="2  Titr" panose="00000700000000000000" pitchFamily="2" charset="-78"/>
            </a:rPr>
            <a:t>عدم توجه کافی به ماهیت پیچیده و پویای شهر و مشکلات آینده نگری برای آن</a:t>
          </a:r>
          <a:endParaRPr lang="en-US" dirty="0"/>
        </a:p>
      </dgm:t>
    </dgm:pt>
    <dgm:pt modelId="{95061577-8FF1-467D-BDDE-C593C1667E50}" type="parTrans" cxnId="{09A5DA49-2352-4C63-B45A-444F862F4F5D}">
      <dgm:prSet/>
      <dgm:spPr/>
      <dgm:t>
        <a:bodyPr/>
        <a:lstStyle/>
        <a:p>
          <a:endParaRPr lang="en-US"/>
        </a:p>
      </dgm:t>
    </dgm:pt>
    <dgm:pt modelId="{BDFA28B3-FBD7-4C36-B5E0-CC9C226B19F0}" type="sibTrans" cxnId="{09A5DA49-2352-4C63-B45A-444F862F4F5D}">
      <dgm:prSet/>
      <dgm:spPr/>
      <dgm:t>
        <a:bodyPr/>
        <a:lstStyle/>
        <a:p>
          <a:endParaRPr lang="en-US"/>
        </a:p>
      </dgm:t>
    </dgm:pt>
    <dgm:pt modelId="{3C05ADBA-A29E-4EC3-A760-6AE2EAA7D944}">
      <dgm:prSet/>
      <dgm:spPr/>
      <dgm:t>
        <a:bodyPr/>
        <a:lstStyle/>
        <a:p>
          <a:pPr algn="just" rtl="1"/>
          <a:r>
            <a:rPr lang="fa-IR" dirty="0" smtClean="0">
              <a:solidFill>
                <a:srgbClr val="FF0000"/>
              </a:solidFill>
              <a:effectLst/>
              <a:latin typeface="Calibri" panose="020F0502020204030204" pitchFamily="34" charset="0"/>
              <a:ea typeface="Calibri" panose="020F0502020204030204" pitchFamily="34" charset="0"/>
              <a:cs typeface="2  Titr" panose="00000700000000000000" pitchFamily="2" charset="-78"/>
            </a:rPr>
            <a:t>سردرگمی</a:t>
          </a:r>
          <a:r>
            <a:rPr lang="fa-IR" dirty="0" smtClean="0">
              <a:effectLst/>
              <a:latin typeface="Calibri" panose="020F0502020204030204" pitchFamily="34" charset="0"/>
              <a:ea typeface="Calibri" panose="020F0502020204030204" pitchFamily="34" charset="0"/>
              <a:cs typeface="2  Titr" panose="00000700000000000000" pitchFamily="2" charset="-78"/>
            </a:rPr>
            <a:t> دانش شهرسازی میان رشته های مختلف علوم مهندسی، طبیعی و اجتماعی.</a:t>
          </a:r>
          <a:endParaRPr lang="en-US" dirty="0">
            <a:effectLst/>
            <a:latin typeface="Calibri" panose="020F0502020204030204" pitchFamily="34" charset="0"/>
            <a:ea typeface="Calibri" panose="020F0502020204030204" pitchFamily="34" charset="0"/>
            <a:cs typeface="2  Titr" panose="00000700000000000000" pitchFamily="2" charset="-78"/>
          </a:endParaRPr>
        </a:p>
      </dgm:t>
    </dgm:pt>
    <dgm:pt modelId="{17B00511-A07D-4AF5-957B-80317A2FAC90}" type="parTrans" cxnId="{569E69F4-1C6F-40A2-8332-704B7F2C4C1B}">
      <dgm:prSet/>
      <dgm:spPr/>
      <dgm:t>
        <a:bodyPr/>
        <a:lstStyle/>
        <a:p>
          <a:endParaRPr lang="en-US"/>
        </a:p>
      </dgm:t>
    </dgm:pt>
    <dgm:pt modelId="{C4910DFE-0312-4CED-8CBC-BB0A5B834D3A}" type="sibTrans" cxnId="{569E69F4-1C6F-40A2-8332-704B7F2C4C1B}">
      <dgm:prSet/>
      <dgm:spPr/>
      <dgm:t>
        <a:bodyPr/>
        <a:lstStyle/>
        <a:p>
          <a:endParaRPr lang="en-US"/>
        </a:p>
      </dgm:t>
    </dgm:pt>
    <dgm:pt modelId="{1E00D742-6EA8-40B3-AF35-F4F1711F243D}">
      <dgm:prSet/>
      <dgm:spPr/>
      <dgm:t>
        <a:bodyPr/>
        <a:lstStyle/>
        <a:p>
          <a:pPr algn="just" rtl="1"/>
          <a:r>
            <a:rPr lang="fa-IR" dirty="0" smtClean="0">
              <a:effectLst/>
              <a:latin typeface="Calibri" panose="020F0502020204030204" pitchFamily="34" charset="0"/>
              <a:ea typeface="Calibri" panose="020F0502020204030204" pitchFamily="34" charset="0"/>
              <a:cs typeface="2  Titr" panose="00000700000000000000" pitchFamily="2" charset="-78"/>
            </a:rPr>
            <a:t>تقلیل برنامه ریزی شهری به برنامه ریزی </a:t>
          </a:r>
          <a:r>
            <a:rPr lang="fa-IR" dirty="0" smtClean="0">
              <a:solidFill>
                <a:srgbClr val="FF0000"/>
              </a:solidFill>
              <a:effectLst/>
              <a:latin typeface="Calibri" panose="020F0502020204030204" pitchFamily="34" charset="0"/>
              <a:ea typeface="Calibri" panose="020F0502020204030204" pitchFamily="34" charset="0"/>
              <a:cs typeface="2  Titr" panose="00000700000000000000" pitchFamily="2" charset="-78"/>
            </a:rPr>
            <a:t>کالبدی</a:t>
          </a:r>
          <a:r>
            <a:rPr lang="fa-IR" dirty="0" smtClean="0">
              <a:effectLst/>
              <a:latin typeface="Calibri" panose="020F0502020204030204" pitchFamily="34" charset="0"/>
              <a:ea typeface="Calibri" panose="020F0502020204030204" pitchFamily="34" charset="0"/>
              <a:cs typeface="2  Titr" panose="00000700000000000000" pitchFamily="2" charset="-78"/>
            </a:rPr>
            <a:t> و عدم توجه به </a:t>
          </a:r>
          <a:r>
            <a:rPr lang="fa-IR" dirty="0" smtClean="0">
              <a:solidFill>
                <a:srgbClr val="FF0000"/>
              </a:solidFill>
              <a:effectLst/>
              <a:latin typeface="Calibri" panose="020F0502020204030204" pitchFamily="34" charset="0"/>
              <a:ea typeface="Calibri" panose="020F0502020204030204" pitchFamily="34" charset="0"/>
              <a:cs typeface="2  Titr" panose="00000700000000000000" pitchFamily="2" charset="-78"/>
            </a:rPr>
            <a:t>طراحی شهری</a:t>
          </a:r>
          <a:endParaRPr lang="en-US" dirty="0">
            <a:solidFill>
              <a:srgbClr val="FF0000"/>
            </a:solidFill>
            <a:effectLst/>
            <a:latin typeface="Calibri" panose="020F0502020204030204" pitchFamily="34" charset="0"/>
            <a:ea typeface="Calibri" panose="020F0502020204030204" pitchFamily="34" charset="0"/>
            <a:cs typeface="2  Titr" panose="00000700000000000000" pitchFamily="2" charset="-78"/>
          </a:endParaRPr>
        </a:p>
      </dgm:t>
    </dgm:pt>
    <dgm:pt modelId="{B7F859B9-EC59-4768-9EAA-58F497DDF839}" type="parTrans" cxnId="{F6B8EA50-358E-4703-8A90-0376534A628D}">
      <dgm:prSet/>
      <dgm:spPr/>
      <dgm:t>
        <a:bodyPr/>
        <a:lstStyle/>
        <a:p>
          <a:endParaRPr lang="en-US"/>
        </a:p>
      </dgm:t>
    </dgm:pt>
    <dgm:pt modelId="{EA0EE592-48B2-4032-ADD4-E9E691C23F10}" type="sibTrans" cxnId="{F6B8EA50-358E-4703-8A90-0376534A628D}">
      <dgm:prSet/>
      <dgm:spPr/>
      <dgm:t>
        <a:bodyPr/>
        <a:lstStyle/>
        <a:p>
          <a:endParaRPr lang="en-US"/>
        </a:p>
      </dgm:t>
    </dgm:pt>
    <dgm:pt modelId="{6E35996B-FBB2-4681-9ABD-BB747221F5E0}">
      <dgm:prSet/>
      <dgm:spPr/>
      <dgm:t>
        <a:bodyPr/>
        <a:lstStyle/>
        <a:p>
          <a:pPr algn="just" rtl="1"/>
          <a:r>
            <a:rPr lang="fa-IR" dirty="0" smtClean="0">
              <a:effectLst/>
              <a:latin typeface="Calibri" panose="020F0502020204030204" pitchFamily="34" charset="0"/>
              <a:ea typeface="Calibri" panose="020F0502020204030204" pitchFamily="34" charset="0"/>
              <a:cs typeface="2  Titr" panose="00000700000000000000" pitchFamily="2" charset="-78"/>
            </a:rPr>
            <a:t>عدم توجه به روندهای تصمیم سازی و تعیین </a:t>
          </a:r>
          <a:r>
            <a:rPr lang="fa-IR" dirty="0" smtClean="0">
              <a:solidFill>
                <a:srgbClr val="FF0000"/>
              </a:solidFill>
              <a:effectLst/>
              <a:latin typeface="Calibri" panose="020F0502020204030204" pitchFamily="34" charset="0"/>
              <a:ea typeface="Calibri" panose="020F0502020204030204" pitchFamily="34" charset="0"/>
              <a:cs typeface="2  Titr" panose="00000700000000000000" pitchFamily="2" charset="-78"/>
            </a:rPr>
            <a:t>اهداف و سیاست ها</a:t>
          </a:r>
          <a:endParaRPr lang="en-US" dirty="0">
            <a:solidFill>
              <a:srgbClr val="FF0000"/>
            </a:solidFill>
            <a:effectLst/>
            <a:latin typeface="Calibri" panose="020F0502020204030204" pitchFamily="34" charset="0"/>
            <a:ea typeface="Calibri" panose="020F0502020204030204" pitchFamily="34" charset="0"/>
            <a:cs typeface="2  Titr" panose="00000700000000000000" pitchFamily="2" charset="-78"/>
          </a:endParaRPr>
        </a:p>
      </dgm:t>
    </dgm:pt>
    <dgm:pt modelId="{26B9D13F-EBE6-4EFB-9AFA-F2112ACA206B}" type="parTrans" cxnId="{09F64F7A-517C-4D6C-AE25-CE6BA79764EF}">
      <dgm:prSet/>
      <dgm:spPr/>
      <dgm:t>
        <a:bodyPr/>
        <a:lstStyle/>
        <a:p>
          <a:endParaRPr lang="en-US"/>
        </a:p>
      </dgm:t>
    </dgm:pt>
    <dgm:pt modelId="{17BE751B-F95E-4C5D-BA86-67F18DF26B48}" type="sibTrans" cxnId="{09F64F7A-517C-4D6C-AE25-CE6BA79764EF}">
      <dgm:prSet/>
      <dgm:spPr/>
      <dgm:t>
        <a:bodyPr/>
        <a:lstStyle/>
        <a:p>
          <a:endParaRPr lang="en-US"/>
        </a:p>
      </dgm:t>
    </dgm:pt>
    <dgm:pt modelId="{6B2B36C4-3C47-40D3-881A-2340EA0F77BD}">
      <dgm:prSet/>
      <dgm:spPr/>
      <dgm:t>
        <a:bodyPr/>
        <a:lstStyle/>
        <a:p>
          <a:pPr algn="just" rtl="1"/>
          <a:r>
            <a:rPr lang="fa-IR" dirty="0" smtClean="0">
              <a:effectLst/>
              <a:latin typeface="Calibri" panose="020F0502020204030204" pitchFamily="34" charset="0"/>
              <a:ea typeface="Calibri" panose="020F0502020204030204" pitchFamily="34" charset="0"/>
              <a:cs typeface="2  Titr" panose="00000700000000000000" pitchFamily="2" charset="-78"/>
            </a:rPr>
            <a:t>عدم توجه کافی به اهداف کیفی، </a:t>
          </a:r>
          <a:r>
            <a:rPr lang="fa-IR" dirty="0" smtClean="0">
              <a:solidFill>
                <a:srgbClr val="FF0000"/>
              </a:solidFill>
              <a:effectLst/>
              <a:latin typeface="Calibri" panose="020F0502020204030204" pitchFamily="34" charset="0"/>
              <a:ea typeface="Calibri" panose="020F0502020204030204" pitchFamily="34" charset="0"/>
              <a:cs typeface="2  Titr" panose="00000700000000000000" pitchFamily="2" charset="-78"/>
            </a:rPr>
            <a:t>عدالت اجتماعی </a:t>
          </a:r>
          <a:r>
            <a:rPr lang="fa-IR" dirty="0" smtClean="0">
              <a:effectLst/>
              <a:latin typeface="Calibri" panose="020F0502020204030204" pitchFamily="34" charset="0"/>
              <a:ea typeface="Calibri" panose="020F0502020204030204" pitchFamily="34" charset="0"/>
              <a:cs typeface="2  Titr" panose="00000700000000000000" pitchFamily="2" charset="-78"/>
            </a:rPr>
            <a:t>و ارزش های بومی و محلی</a:t>
          </a:r>
          <a:endParaRPr lang="en-US" dirty="0">
            <a:effectLst/>
            <a:latin typeface="Calibri" panose="020F0502020204030204" pitchFamily="34" charset="0"/>
            <a:ea typeface="Calibri" panose="020F0502020204030204" pitchFamily="34" charset="0"/>
            <a:cs typeface="2  Titr" panose="00000700000000000000" pitchFamily="2" charset="-78"/>
          </a:endParaRPr>
        </a:p>
      </dgm:t>
    </dgm:pt>
    <dgm:pt modelId="{DB21F1BC-6387-4F56-96C6-C3831D92DA6B}" type="parTrans" cxnId="{46745632-AF6E-4AB7-A98C-59DA4AEEA16A}">
      <dgm:prSet/>
      <dgm:spPr/>
      <dgm:t>
        <a:bodyPr/>
        <a:lstStyle/>
        <a:p>
          <a:endParaRPr lang="en-US"/>
        </a:p>
      </dgm:t>
    </dgm:pt>
    <dgm:pt modelId="{A9432409-3FF6-442B-B689-4C2758CBAD3E}" type="sibTrans" cxnId="{46745632-AF6E-4AB7-A98C-59DA4AEEA16A}">
      <dgm:prSet/>
      <dgm:spPr/>
      <dgm:t>
        <a:bodyPr/>
        <a:lstStyle/>
        <a:p>
          <a:endParaRPr lang="en-US"/>
        </a:p>
      </dgm:t>
    </dgm:pt>
    <dgm:pt modelId="{9AC8ECCA-9A77-4B35-9274-02E4C6168A67}">
      <dgm:prSet/>
      <dgm:spPr/>
      <dgm:t>
        <a:bodyPr/>
        <a:lstStyle/>
        <a:p>
          <a:pPr algn="just" rtl="1"/>
          <a:r>
            <a:rPr lang="fa-IR" dirty="0" smtClean="0">
              <a:cs typeface="2  Titr" panose="00000700000000000000" pitchFamily="2" charset="-78"/>
            </a:rPr>
            <a:t>تاکید بیش از حد بر </a:t>
          </a:r>
          <a:r>
            <a:rPr lang="fa-IR" dirty="0" smtClean="0">
              <a:solidFill>
                <a:srgbClr val="FF0000"/>
              </a:solidFill>
              <a:cs typeface="2  Titr" panose="00000700000000000000" pitchFamily="2" charset="-78"/>
            </a:rPr>
            <a:t>روش های کمی</a:t>
          </a:r>
          <a:r>
            <a:rPr lang="fa-IR" dirty="0" smtClean="0">
              <a:cs typeface="2  Titr" panose="00000700000000000000" pitchFamily="2" charset="-78"/>
            </a:rPr>
            <a:t>، تجریدی و ایستا</a:t>
          </a:r>
          <a:endParaRPr lang="en-US" dirty="0">
            <a:cs typeface="2  Titr" panose="00000700000000000000" pitchFamily="2" charset="-78"/>
          </a:endParaRPr>
        </a:p>
      </dgm:t>
    </dgm:pt>
    <dgm:pt modelId="{463A08C1-271E-4CC5-9F5B-E27DCCB55FB7}" type="parTrans" cxnId="{BB0DA834-E7DA-4842-9233-F84BF7E7CED0}">
      <dgm:prSet/>
      <dgm:spPr/>
      <dgm:t>
        <a:bodyPr/>
        <a:lstStyle/>
        <a:p>
          <a:endParaRPr lang="en-US"/>
        </a:p>
      </dgm:t>
    </dgm:pt>
    <dgm:pt modelId="{82C2E66C-AB64-43E7-A052-F744A8D208EE}" type="sibTrans" cxnId="{BB0DA834-E7DA-4842-9233-F84BF7E7CED0}">
      <dgm:prSet/>
      <dgm:spPr/>
      <dgm:t>
        <a:bodyPr/>
        <a:lstStyle/>
        <a:p>
          <a:endParaRPr lang="en-US"/>
        </a:p>
      </dgm:t>
    </dgm:pt>
    <dgm:pt modelId="{4895E964-E7FA-424D-91D9-034C5E2E7D08}">
      <dgm:prSet/>
      <dgm:spPr/>
      <dgm:t>
        <a:bodyPr/>
        <a:lstStyle/>
        <a:p>
          <a:pPr algn="just" rtl="1"/>
          <a:r>
            <a:rPr lang="fa-IR" dirty="0" smtClean="0">
              <a:solidFill>
                <a:srgbClr val="FF0000"/>
              </a:solidFill>
              <a:cs typeface="2  Titr" panose="00000700000000000000" pitchFamily="2" charset="-78"/>
            </a:rPr>
            <a:t>ناپیوستگی</a:t>
          </a:r>
          <a:r>
            <a:rPr lang="fa-IR" dirty="0" smtClean="0">
              <a:cs typeface="2  Titr" panose="00000700000000000000" pitchFamily="2" charset="-78"/>
            </a:rPr>
            <a:t> میان مراحل برنامه ریزی، تهیه طرح، اجرا و مدیریت</a:t>
          </a:r>
          <a:endParaRPr lang="en-US" dirty="0">
            <a:cs typeface="2  Titr" panose="00000700000000000000" pitchFamily="2" charset="-78"/>
          </a:endParaRPr>
        </a:p>
      </dgm:t>
    </dgm:pt>
    <dgm:pt modelId="{DA15B602-611A-4B85-A1FB-AF5DBDDDC6B7}" type="parTrans" cxnId="{AFAFD668-BFF8-41C8-BF94-59FB76EEF8A1}">
      <dgm:prSet/>
      <dgm:spPr/>
      <dgm:t>
        <a:bodyPr/>
        <a:lstStyle/>
        <a:p>
          <a:endParaRPr lang="en-US"/>
        </a:p>
      </dgm:t>
    </dgm:pt>
    <dgm:pt modelId="{AE19C075-A15D-463E-AB38-ABE5833AC133}" type="sibTrans" cxnId="{AFAFD668-BFF8-41C8-BF94-59FB76EEF8A1}">
      <dgm:prSet/>
      <dgm:spPr/>
      <dgm:t>
        <a:bodyPr/>
        <a:lstStyle/>
        <a:p>
          <a:endParaRPr lang="en-US"/>
        </a:p>
      </dgm:t>
    </dgm:pt>
    <dgm:pt modelId="{5F58A461-E38B-4250-AB3A-294F630206B3}">
      <dgm:prSet/>
      <dgm:spPr/>
      <dgm:t>
        <a:bodyPr/>
        <a:lstStyle/>
        <a:p>
          <a:pPr algn="just" rtl="1"/>
          <a:r>
            <a:rPr lang="fa-IR" dirty="0" smtClean="0">
              <a:cs typeface="2  Titr" panose="00000700000000000000" pitchFamily="2" charset="-78"/>
            </a:rPr>
            <a:t>تاکید بیش از حد بر معیار های کمی، تقسیمات مصنوعی و یکسان سازی الگوها</a:t>
          </a:r>
          <a:endParaRPr lang="en-US" dirty="0">
            <a:cs typeface="2  Titr" panose="00000700000000000000" pitchFamily="2" charset="-78"/>
          </a:endParaRPr>
        </a:p>
      </dgm:t>
    </dgm:pt>
    <dgm:pt modelId="{6865D9E8-F234-412D-B697-F9A88D09F47D}" type="parTrans" cxnId="{B004CA89-E535-47CE-96C8-6FCB0CFE1E0D}">
      <dgm:prSet/>
      <dgm:spPr/>
      <dgm:t>
        <a:bodyPr/>
        <a:lstStyle/>
        <a:p>
          <a:endParaRPr lang="en-US"/>
        </a:p>
      </dgm:t>
    </dgm:pt>
    <dgm:pt modelId="{3CC01BB1-5F1F-40FC-A02E-ADD6F5BCCF23}" type="sibTrans" cxnId="{B004CA89-E535-47CE-96C8-6FCB0CFE1E0D}">
      <dgm:prSet/>
      <dgm:spPr/>
      <dgm:t>
        <a:bodyPr/>
        <a:lstStyle/>
        <a:p>
          <a:endParaRPr lang="en-US"/>
        </a:p>
      </dgm:t>
    </dgm:pt>
    <dgm:pt modelId="{D36D2105-1625-4EB1-8959-640756BD2D6A}">
      <dgm:prSet/>
      <dgm:spPr/>
      <dgm:t>
        <a:bodyPr/>
        <a:lstStyle/>
        <a:p>
          <a:pPr algn="just" rtl="1"/>
          <a:r>
            <a:rPr lang="fa-IR" dirty="0" smtClean="0">
              <a:cs typeface="2  Titr" panose="00000700000000000000" pitchFamily="2" charset="-78"/>
            </a:rPr>
            <a:t>محصور کردن توسعه آتی شهر در چارچوب خشک و </a:t>
          </a:r>
          <a:r>
            <a:rPr lang="fa-IR" dirty="0" smtClean="0">
              <a:solidFill>
                <a:srgbClr val="FF0000"/>
              </a:solidFill>
              <a:cs typeface="2  Titr" panose="00000700000000000000" pitchFamily="2" charset="-78"/>
            </a:rPr>
            <a:t>بی انعطاف </a:t>
          </a:r>
          <a:r>
            <a:rPr lang="fa-IR" dirty="0" smtClean="0">
              <a:cs typeface="2  Titr" panose="00000700000000000000" pitchFamily="2" charset="-78"/>
            </a:rPr>
            <a:t>نقشه کاربری زمین</a:t>
          </a:r>
          <a:endParaRPr lang="en-US" dirty="0">
            <a:cs typeface="2  Titr" panose="00000700000000000000" pitchFamily="2" charset="-78"/>
          </a:endParaRPr>
        </a:p>
      </dgm:t>
    </dgm:pt>
    <dgm:pt modelId="{D4920660-6E83-4FC4-B1BD-458212C21F99}" type="parTrans" cxnId="{AEA80475-A550-43BB-B93B-55C48CDAFD19}">
      <dgm:prSet/>
      <dgm:spPr/>
      <dgm:t>
        <a:bodyPr/>
        <a:lstStyle/>
        <a:p>
          <a:endParaRPr lang="en-US"/>
        </a:p>
      </dgm:t>
    </dgm:pt>
    <dgm:pt modelId="{EBAAADBE-58F7-48C7-84E9-1D7C8EA2794A}" type="sibTrans" cxnId="{AEA80475-A550-43BB-B93B-55C48CDAFD19}">
      <dgm:prSet/>
      <dgm:spPr/>
      <dgm:t>
        <a:bodyPr/>
        <a:lstStyle/>
        <a:p>
          <a:endParaRPr lang="en-US"/>
        </a:p>
      </dgm:t>
    </dgm:pt>
    <dgm:pt modelId="{1FC3AC03-7437-4DF0-B7A4-26B25686066D}">
      <dgm:prSet/>
      <dgm:spPr/>
      <dgm:t>
        <a:bodyPr/>
        <a:lstStyle/>
        <a:p>
          <a:pPr algn="just" rtl="1"/>
          <a:r>
            <a:rPr lang="fa-IR" dirty="0" smtClean="0">
              <a:cs typeface="2  Titr" panose="00000700000000000000" pitchFamily="2" charset="-78"/>
            </a:rPr>
            <a:t>عدم توجه کافی به ویژگی های اجتماعات محلی و نیازهای آنها</a:t>
          </a:r>
          <a:endParaRPr lang="en-US" dirty="0">
            <a:cs typeface="2  Titr" panose="00000700000000000000" pitchFamily="2" charset="-78"/>
          </a:endParaRPr>
        </a:p>
      </dgm:t>
    </dgm:pt>
    <dgm:pt modelId="{89261A1C-9D70-4821-BF7A-CEF5EEA3A955}" type="parTrans" cxnId="{F500AFE6-0F6D-48A6-908A-D20EAB9CC34E}">
      <dgm:prSet/>
      <dgm:spPr/>
      <dgm:t>
        <a:bodyPr/>
        <a:lstStyle/>
        <a:p>
          <a:endParaRPr lang="en-US"/>
        </a:p>
      </dgm:t>
    </dgm:pt>
    <dgm:pt modelId="{D11990E3-2683-4D69-9860-AAD9DE874B6A}" type="sibTrans" cxnId="{F500AFE6-0F6D-48A6-908A-D20EAB9CC34E}">
      <dgm:prSet/>
      <dgm:spPr/>
      <dgm:t>
        <a:bodyPr/>
        <a:lstStyle/>
        <a:p>
          <a:endParaRPr lang="en-US"/>
        </a:p>
      </dgm:t>
    </dgm:pt>
    <dgm:pt modelId="{73ED290C-29EE-4D85-8AAA-53A76E280733}">
      <dgm:prSet/>
      <dgm:spPr/>
      <dgm:t>
        <a:bodyPr/>
        <a:lstStyle/>
        <a:p>
          <a:pPr rtl="1"/>
          <a:r>
            <a:rPr lang="fa-IR" dirty="0" smtClean="0">
              <a:cs typeface="2  Titr" panose="00000700000000000000" pitchFamily="2" charset="-78"/>
            </a:rPr>
            <a:t>تبدیل فرایند توسعه و عمران به مجموعه ای از </a:t>
          </a:r>
          <a:r>
            <a:rPr lang="fa-IR" dirty="0" smtClean="0">
              <a:solidFill>
                <a:srgbClr val="FF0000"/>
              </a:solidFill>
              <a:cs typeface="2  Titr" panose="00000700000000000000" pitchFamily="2" charset="-78"/>
            </a:rPr>
            <a:t>رویه های اداری </a:t>
          </a:r>
          <a:r>
            <a:rPr lang="fa-IR" dirty="0" smtClean="0">
              <a:cs typeface="2  Titr" panose="00000700000000000000" pitchFamily="2" charset="-78"/>
            </a:rPr>
            <a:t>و مقررات خشک و رسمی </a:t>
          </a:r>
          <a:endParaRPr lang="en-US" dirty="0">
            <a:cs typeface="2  Titr" panose="00000700000000000000" pitchFamily="2" charset="-78"/>
          </a:endParaRPr>
        </a:p>
      </dgm:t>
    </dgm:pt>
    <dgm:pt modelId="{304674C8-24AE-4617-A0B1-E3AE90DE0A97}" type="parTrans" cxnId="{6755994E-E0AD-4921-812F-4EB758DE4AE4}">
      <dgm:prSet/>
      <dgm:spPr/>
      <dgm:t>
        <a:bodyPr/>
        <a:lstStyle/>
        <a:p>
          <a:endParaRPr lang="en-US"/>
        </a:p>
      </dgm:t>
    </dgm:pt>
    <dgm:pt modelId="{BD59EC97-2509-4F73-BE4E-FB70ED16C31E}" type="sibTrans" cxnId="{6755994E-E0AD-4921-812F-4EB758DE4AE4}">
      <dgm:prSet/>
      <dgm:spPr/>
      <dgm:t>
        <a:bodyPr/>
        <a:lstStyle/>
        <a:p>
          <a:endParaRPr lang="en-US"/>
        </a:p>
      </dgm:t>
    </dgm:pt>
    <dgm:pt modelId="{9C31DFC9-DD18-44A2-9489-39555E3E20DB}">
      <dgm:prSet/>
      <dgm:spPr/>
      <dgm:t>
        <a:bodyPr/>
        <a:lstStyle/>
        <a:p>
          <a:pPr rtl="1"/>
          <a:r>
            <a:rPr lang="fa-IR" dirty="0" smtClean="0">
              <a:cs typeface="2  Titr" panose="00000700000000000000" pitchFamily="2" charset="-78"/>
            </a:rPr>
            <a:t>عدم توجه کافی به امکانات اجرایی (مالی، فنی و سازمانی)</a:t>
          </a:r>
          <a:endParaRPr lang="en-US" dirty="0">
            <a:cs typeface="2  Titr" panose="00000700000000000000" pitchFamily="2" charset="-78"/>
          </a:endParaRPr>
        </a:p>
      </dgm:t>
    </dgm:pt>
    <dgm:pt modelId="{6A0276D6-0E68-43BA-8B31-38EAE768C0AD}" type="parTrans" cxnId="{F17ADD87-0DE6-4A94-BBFD-249300B77EB8}">
      <dgm:prSet/>
      <dgm:spPr/>
      <dgm:t>
        <a:bodyPr/>
        <a:lstStyle/>
        <a:p>
          <a:endParaRPr lang="en-US"/>
        </a:p>
      </dgm:t>
    </dgm:pt>
    <dgm:pt modelId="{8E1DFF9A-C0D6-4AF5-A520-F82B443C76EF}" type="sibTrans" cxnId="{F17ADD87-0DE6-4A94-BBFD-249300B77EB8}">
      <dgm:prSet/>
      <dgm:spPr/>
      <dgm:t>
        <a:bodyPr/>
        <a:lstStyle/>
        <a:p>
          <a:endParaRPr lang="en-US"/>
        </a:p>
      </dgm:t>
    </dgm:pt>
    <dgm:pt modelId="{CE3AAA81-9866-4A56-9CD1-3BC4EDF1FAF3}">
      <dgm:prSet/>
      <dgm:spPr/>
      <dgm:t>
        <a:bodyPr/>
        <a:lstStyle/>
        <a:p>
          <a:pPr rtl="1"/>
          <a:r>
            <a:rPr lang="fa-IR" dirty="0" smtClean="0">
              <a:cs typeface="2  Titr" panose="00000700000000000000" pitchFamily="2" charset="-78"/>
            </a:rPr>
            <a:t>عدم پیش بینی اهرم های </a:t>
          </a:r>
          <a:r>
            <a:rPr lang="fa-IR" dirty="0" smtClean="0">
              <a:solidFill>
                <a:srgbClr val="FF0000"/>
              </a:solidFill>
              <a:cs typeface="2  Titr" panose="00000700000000000000" pitchFamily="2" charset="-78"/>
            </a:rPr>
            <a:t>نظارت</a:t>
          </a:r>
          <a:r>
            <a:rPr lang="fa-IR" dirty="0" smtClean="0">
              <a:cs typeface="2  Titr" panose="00000700000000000000" pitchFamily="2" charset="-78"/>
            </a:rPr>
            <a:t>، پیگیری و اصلاح</a:t>
          </a:r>
          <a:endParaRPr lang="en-US" dirty="0">
            <a:cs typeface="2  Titr" panose="00000700000000000000" pitchFamily="2" charset="-78"/>
          </a:endParaRPr>
        </a:p>
      </dgm:t>
    </dgm:pt>
    <dgm:pt modelId="{C6B451DC-3E67-4479-AA4C-57A1A257BA8F}" type="parTrans" cxnId="{7D7F6487-FA07-4E73-B10F-F1391F567C33}">
      <dgm:prSet/>
      <dgm:spPr/>
      <dgm:t>
        <a:bodyPr/>
        <a:lstStyle/>
        <a:p>
          <a:endParaRPr lang="en-US"/>
        </a:p>
      </dgm:t>
    </dgm:pt>
    <dgm:pt modelId="{3D3C780F-9124-4F23-9F0D-9527B3DAE4E2}" type="sibTrans" cxnId="{7D7F6487-FA07-4E73-B10F-F1391F567C33}">
      <dgm:prSet/>
      <dgm:spPr/>
      <dgm:t>
        <a:bodyPr/>
        <a:lstStyle/>
        <a:p>
          <a:endParaRPr lang="en-US"/>
        </a:p>
      </dgm:t>
    </dgm:pt>
    <dgm:pt modelId="{D710E71E-2DA1-4062-BB3C-03DB1A1A6834}">
      <dgm:prSet/>
      <dgm:spPr/>
      <dgm:t>
        <a:bodyPr/>
        <a:lstStyle/>
        <a:p>
          <a:pPr rtl="1"/>
          <a:r>
            <a:rPr lang="fa-IR" dirty="0" smtClean="0">
              <a:cs typeface="2  Titr" panose="00000700000000000000" pitchFamily="2" charset="-78"/>
            </a:rPr>
            <a:t>عدم استفاده از امکانات مردمی و محلی در اجرا و مدیریت</a:t>
          </a:r>
          <a:endParaRPr lang="en-US" dirty="0">
            <a:cs typeface="2  Titr" panose="00000700000000000000" pitchFamily="2" charset="-78"/>
          </a:endParaRPr>
        </a:p>
      </dgm:t>
    </dgm:pt>
    <dgm:pt modelId="{5DC955E5-761E-4DC3-9C2A-7C2908C43F1A}" type="parTrans" cxnId="{FB44C292-3FEA-41DD-BF2C-B7C6F4B8AA3B}">
      <dgm:prSet/>
      <dgm:spPr/>
      <dgm:t>
        <a:bodyPr/>
        <a:lstStyle/>
        <a:p>
          <a:endParaRPr lang="en-US"/>
        </a:p>
      </dgm:t>
    </dgm:pt>
    <dgm:pt modelId="{C36F25C9-94D7-478D-B0B6-63C4FDDE853C}" type="sibTrans" cxnId="{FB44C292-3FEA-41DD-BF2C-B7C6F4B8AA3B}">
      <dgm:prSet/>
      <dgm:spPr/>
      <dgm:t>
        <a:bodyPr/>
        <a:lstStyle/>
        <a:p>
          <a:endParaRPr lang="en-US"/>
        </a:p>
      </dgm:t>
    </dgm:pt>
    <dgm:pt modelId="{0992AFDA-5472-4C70-AC58-CA4A79AD4593}" type="pres">
      <dgm:prSet presAssocID="{D83A7379-8217-412D-A5CD-932A9337CCE0}" presName="Name0" presStyleCnt="0">
        <dgm:presLayoutVars>
          <dgm:dir/>
          <dgm:animLvl val="lvl"/>
          <dgm:resizeHandles val="exact"/>
        </dgm:presLayoutVars>
      </dgm:prSet>
      <dgm:spPr/>
      <dgm:t>
        <a:bodyPr/>
        <a:lstStyle/>
        <a:p>
          <a:endParaRPr lang="en-US"/>
        </a:p>
      </dgm:t>
    </dgm:pt>
    <dgm:pt modelId="{31820B1B-8A21-4A00-97ED-D4E7BB880E9D}" type="pres">
      <dgm:prSet presAssocID="{52E67359-C580-4DA7-B698-C42C8D2785A9}" presName="composite" presStyleCnt="0"/>
      <dgm:spPr/>
    </dgm:pt>
    <dgm:pt modelId="{3C68170A-0F0F-4115-9746-B9EA18E0A1C8}" type="pres">
      <dgm:prSet presAssocID="{52E67359-C580-4DA7-B698-C42C8D2785A9}" presName="parTx" presStyleLbl="alignNode1" presStyleIdx="0" presStyleCnt="3">
        <dgm:presLayoutVars>
          <dgm:chMax val="0"/>
          <dgm:chPref val="0"/>
          <dgm:bulletEnabled val="1"/>
        </dgm:presLayoutVars>
      </dgm:prSet>
      <dgm:spPr/>
      <dgm:t>
        <a:bodyPr/>
        <a:lstStyle/>
        <a:p>
          <a:endParaRPr lang="en-US"/>
        </a:p>
      </dgm:t>
    </dgm:pt>
    <dgm:pt modelId="{EDFFB7FD-6DDC-45B8-A4E5-42E40FA1F805}" type="pres">
      <dgm:prSet presAssocID="{52E67359-C580-4DA7-B698-C42C8D2785A9}" presName="desTx" presStyleLbl="alignAccFollowNode1" presStyleIdx="0" presStyleCnt="3">
        <dgm:presLayoutVars>
          <dgm:bulletEnabled val="1"/>
        </dgm:presLayoutVars>
      </dgm:prSet>
      <dgm:spPr/>
      <dgm:t>
        <a:bodyPr/>
        <a:lstStyle/>
        <a:p>
          <a:endParaRPr lang="en-US"/>
        </a:p>
      </dgm:t>
    </dgm:pt>
    <dgm:pt modelId="{BC351CDD-A860-480D-A02D-67C611702E01}" type="pres">
      <dgm:prSet presAssocID="{0B34FFC8-3EBD-447C-83F9-E810E792FECF}" presName="space" presStyleCnt="0"/>
      <dgm:spPr/>
    </dgm:pt>
    <dgm:pt modelId="{91442E36-B695-4072-B5F5-DF13C90ADFCC}" type="pres">
      <dgm:prSet presAssocID="{929E0B92-AB9E-414B-9512-F89F2DBFF149}" presName="composite" presStyleCnt="0"/>
      <dgm:spPr/>
    </dgm:pt>
    <dgm:pt modelId="{13C004D6-913D-42E5-9509-784B29D5E9FE}" type="pres">
      <dgm:prSet presAssocID="{929E0B92-AB9E-414B-9512-F89F2DBFF149}" presName="parTx" presStyleLbl="alignNode1" presStyleIdx="1" presStyleCnt="3">
        <dgm:presLayoutVars>
          <dgm:chMax val="0"/>
          <dgm:chPref val="0"/>
          <dgm:bulletEnabled val="1"/>
        </dgm:presLayoutVars>
      </dgm:prSet>
      <dgm:spPr/>
      <dgm:t>
        <a:bodyPr/>
        <a:lstStyle/>
        <a:p>
          <a:endParaRPr lang="en-US"/>
        </a:p>
      </dgm:t>
    </dgm:pt>
    <dgm:pt modelId="{DBE3D9A5-A7CA-46DB-8E56-ED9FCE1F998D}" type="pres">
      <dgm:prSet presAssocID="{929E0B92-AB9E-414B-9512-F89F2DBFF149}" presName="desTx" presStyleLbl="alignAccFollowNode1" presStyleIdx="1" presStyleCnt="3">
        <dgm:presLayoutVars>
          <dgm:bulletEnabled val="1"/>
        </dgm:presLayoutVars>
      </dgm:prSet>
      <dgm:spPr/>
      <dgm:t>
        <a:bodyPr/>
        <a:lstStyle/>
        <a:p>
          <a:endParaRPr lang="en-US"/>
        </a:p>
      </dgm:t>
    </dgm:pt>
    <dgm:pt modelId="{DA799043-AAF7-4937-9E38-84458D58D1B4}" type="pres">
      <dgm:prSet presAssocID="{E0DFCA8F-EF2F-40E8-B3C7-D2D6F18D0475}" presName="space" presStyleCnt="0"/>
      <dgm:spPr/>
    </dgm:pt>
    <dgm:pt modelId="{CCA794EE-FD6C-41AB-885F-EDD9718E3744}" type="pres">
      <dgm:prSet presAssocID="{69E3877E-259E-4AB9-8321-D6AB00722816}" presName="composite" presStyleCnt="0"/>
      <dgm:spPr/>
    </dgm:pt>
    <dgm:pt modelId="{12A75423-1FCF-4CD6-8615-0298F18DD476}" type="pres">
      <dgm:prSet presAssocID="{69E3877E-259E-4AB9-8321-D6AB00722816}" presName="parTx" presStyleLbl="alignNode1" presStyleIdx="2" presStyleCnt="3">
        <dgm:presLayoutVars>
          <dgm:chMax val="0"/>
          <dgm:chPref val="0"/>
          <dgm:bulletEnabled val="1"/>
        </dgm:presLayoutVars>
      </dgm:prSet>
      <dgm:spPr/>
      <dgm:t>
        <a:bodyPr/>
        <a:lstStyle/>
        <a:p>
          <a:endParaRPr lang="en-US"/>
        </a:p>
      </dgm:t>
    </dgm:pt>
    <dgm:pt modelId="{3AE2C86D-7EEA-491A-9F68-AE17500CE32C}" type="pres">
      <dgm:prSet presAssocID="{69E3877E-259E-4AB9-8321-D6AB00722816}" presName="desTx" presStyleLbl="alignAccFollowNode1" presStyleIdx="2" presStyleCnt="3">
        <dgm:presLayoutVars>
          <dgm:bulletEnabled val="1"/>
        </dgm:presLayoutVars>
      </dgm:prSet>
      <dgm:spPr/>
      <dgm:t>
        <a:bodyPr/>
        <a:lstStyle/>
        <a:p>
          <a:endParaRPr lang="en-US"/>
        </a:p>
      </dgm:t>
    </dgm:pt>
  </dgm:ptLst>
  <dgm:cxnLst>
    <dgm:cxn modelId="{6B723606-BE11-472F-8438-D7A0AD2B44AF}" type="presOf" srcId="{A7C33FE5-D311-4946-9C39-C64558A9B870}" destId="{DBE3D9A5-A7CA-46DB-8E56-ED9FCE1F998D}" srcOrd="0" destOrd="0" presId="urn:microsoft.com/office/officeart/2005/8/layout/hList1"/>
    <dgm:cxn modelId="{4D4EC37A-68EA-4AD2-9034-03291AC9B3B0}" type="presOf" srcId="{6E35996B-FBB2-4681-9ABD-BB747221F5E0}" destId="{3AE2C86D-7EEA-491A-9F68-AE17500CE32C}" srcOrd="0" destOrd="3" presId="urn:microsoft.com/office/officeart/2005/8/layout/hList1"/>
    <dgm:cxn modelId="{ABF9D69D-7E04-4A38-AE0C-694D562F585A}" srcId="{52E67359-C580-4DA7-B698-C42C8D2785A9}" destId="{05ADB3D3-C5A8-4092-8A9C-98D3C7172FFC}" srcOrd="0" destOrd="0" parTransId="{582FBC2D-3971-4861-A3F0-6E330FA62BD2}" sibTransId="{1AF813DD-CA10-4FDE-AE4F-E19F118C0944}"/>
    <dgm:cxn modelId="{7D437706-7C1A-4199-BFCB-5F3AF9F050FE}" type="presOf" srcId="{4895E964-E7FA-424D-91D9-034C5E2E7D08}" destId="{DBE3D9A5-A7CA-46DB-8E56-ED9FCE1F998D}" srcOrd="0" destOrd="2" presId="urn:microsoft.com/office/officeart/2005/8/layout/hList1"/>
    <dgm:cxn modelId="{C7B38F1D-2B8B-4E81-B514-E3DC98826A4C}" type="presOf" srcId="{3C05ADBA-A29E-4EC3-A760-6AE2EAA7D944}" destId="{3AE2C86D-7EEA-491A-9F68-AE17500CE32C}" srcOrd="0" destOrd="1" presId="urn:microsoft.com/office/officeart/2005/8/layout/hList1"/>
    <dgm:cxn modelId="{0CE2E6B3-72FD-434F-8ACF-76A1DE0F88A4}" type="presOf" srcId="{05ADB3D3-C5A8-4092-8A9C-98D3C7172FFC}" destId="{EDFFB7FD-6DDC-45B8-A4E5-42E40FA1F805}" srcOrd="0" destOrd="0" presId="urn:microsoft.com/office/officeart/2005/8/layout/hList1"/>
    <dgm:cxn modelId="{E0EF99F6-71E2-46B3-8FFB-EA14C75A5BC4}" type="presOf" srcId="{0E59BC15-4C7B-4DD3-8CFE-0F127011090C}" destId="{3AE2C86D-7EEA-491A-9F68-AE17500CE32C}" srcOrd="0" destOrd="0" presId="urn:microsoft.com/office/officeart/2005/8/layout/hList1"/>
    <dgm:cxn modelId="{378C9D14-75F3-48F2-A03C-319EEEB37812}" type="presOf" srcId="{9AC8ECCA-9A77-4B35-9274-02E4C6168A67}" destId="{DBE3D9A5-A7CA-46DB-8E56-ED9FCE1F998D}" srcOrd="0" destOrd="1" presId="urn:microsoft.com/office/officeart/2005/8/layout/hList1"/>
    <dgm:cxn modelId="{B004CA89-E535-47CE-96C8-6FCB0CFE1E0D}" srcId="{929E0B92-AB9E-414B-9512-F89F2DBFF149}" destId="{5F58A461-E38B-4250-AB3A-294F630206B3}" srcOrd="3" destOrd="0" parTransId="{6865D9E8-F234-412D-B697-F9A88D09F47D}" sibTransId="{3CC01BB1-5F1F-40FC-A02E-ADD6F5BCCF23}"/>
    <dgm:cxn modelId="{4F378E19-7223-4E50-9D44-D04EE628D4E0}" type="presOf" srcId="{5F58A461-E38B-4250-AB3A-294F630206B3}" destId="{DBE3D9A5-A7CA-46DB-8E56-ED9FCE1F998D}" srcOrd="0" destOrd="3" presId="urn:microsoft.com/office/officeart/2005/8/layout/hList1"/>
    <dgm:cxn modelId="{90E07B2D-AA10-4A20-B04C-CD8F43DE63DC}" type="presOf" srcId="{D36D2105-1625-4EB1-8959-640756BD2D6A}" destId="{DBE3D9A5-A7CA-46DB-8E56-ED9FCE1F998D}" srcOrd="0" destOrd="4" presId="urn:microsoft.com/office/officeart/2005/8/layout/hList1"/>
    <dgm:cxn modelId="{4DA42546-8985-468F-8181-07DA80BD394E}" type="presOf" srcId="{D710E71E-2DA1-4062-BB3C-03DB1A1A6834}" destId="{EDFFB7FD-6DDC-45B8-A4E5-42E40FA1F805}" srcOrd="0" destOrd="4" presId="urn:microsoft.com/office/officeart/2005/8/layout/hList1"/>
    <dgm:cxn modelId="{F7AE4ECC-6DA7-4094-A7BC-EAC9270BFA8A}" type="presOf" srcId="{CE3AAA81-9866-4A56-9CD1-3BC4EDF1FAF3}" destId="{EDFFB7FD-6DDC-45B8-A4E5-42E40FA1F805}" srcOrd="0" destOrd="3" presId="urn:microsoft.com/office/officeart/2005/8/layout/hList1"/>
    <dgm:cxn modelId="{32DABB45-9C54-4218-AD54-B5D96078BF90}" type="presOf" srcId="{D83A7379-8217-412D-A5CD-932A9337CCE0}" destId="{0992AFDA-5472-4C70-AC58-CA4A79AD4593}" srcOrd="0" destOrd="0" presId="urn:microsoft.com/office/officeart/2005/8/layout/hList1"/>
    <dgm:cxn modelId="{09F64F7A-517C-4D6C-AE25-CE6BA79764EF}" srcId="{0E59BC15-4C7B-4DD3-8CFE-0F127011090C}" destId="{6E35996B-FBB2-4681-9ABD-BB747221F5E0}" srcOrd="2" destOrd="0" parTransId="{26B9D13F-EBE6-4EFB-9AFA-F2112ACA206B}" sibTransId="{17BE751B-F95E-4C5D-BA86-67F18DF26B48}"/>
    <dgm:cxn modelId="{AEA80475-A550-43BB-B93B-55C48CDAFD19}" srcId="{929E0B92-AB9E-414B-9512-F89F2DBFF149}" destId="{D36D2105-1625-4EB1-8959-640756BD2D6A}" srcOrd="4" destOrd="0" parTransId="{D4920660-6E83-4FC4-B1BD-458212C21F99}" sibTransId="{EBAAADBE-58F7-48C7-84E9-1D7C8EA2794A}"/>
    <dgm:cxn modelId="{7FFAE517-86AC-4838-A51C-E9D3A90E1716}" type="presOf" srcId="{69E3877E-259E-4AB9-8321-D6AB00722816}" destId="{12A75423-1FCF-4CD6-8615-0298F18DD476}" srcOrd="0" destOrd="0" presId="urn:microsoft.com/office/officeart/2005/8/layout/hList1"/>
    <dgm:cxn modelId="{B53A5D7A-021E-429D-9BD1-4A076F3FD777}" srcId="{929E0B92-AB9E-414B-9512-F89F2DBFF149}" destId="{A7C33FE5-D311-4946-9C39-C64558A9B870}" srcOrd="0" destOrd="0" parTransId="{905B841E-9BD6-4E72-AFE9-A4DCD1ACAFA7}" sibTransId="{139BD654-3F03-462D-B3DF-9D8C57649BB1}"/>
    <dgm:cxn modelId="{F500AFE6-0F6D-48A6-908A-D20EAB9CC34E}" srcId="{929E0B92-AB9E-414B-9512-F89F2DBFF149}" destId="{1FC3AC03-7437-4DF0-B7A4-26B25686066D}" srcOrd="5" destOrd="0" parTransId="{89261A1C-9D70-4821-BF7A-CEF5EEA3A955}" sibTransId="{D11990E3-2683-4D69-9860-AAD9DE874B6A}"/>
    <dgm:cxn modelId="{76ABAF7D-BC8E-4280-8363-E6D8533F6285}" type="presOf" srcId="{9C31DFC9-DD18-44A2-9489-39555E3E20DB}" destId="{EDFFB7FD-6DDC-45B8-A4E5-42E40FA1F805}" srcOrd="0" destOrd="2" presId="urn:microsoft.com/office/officeart/2005/8/layout/hList1"/>
    <dgm:cxn modelId="{09A5DA49-2352-4C63-B45A-444F862F4F5D}" srcId="{69E3877E-259E-4AB9-8321-D6AB00722816}" destId="{0E59BC15-4C7B-4DD3-8CFE-0F127011090C}" srcOrd="0" destOrd="0" parTransId="{95061577-8FF1-467D-BDDE-C593C1667E50}" sibTransId="{BDFA28B3-FBD7-4C36-B5E0-CC9C226B19F0}"/>
    <dgm:cxn modelId="{BEC856BC-57B8-4FB4-A33B-69034A4538E8}" type="presOf" srcId="{52E67359-C580-4DA7-B698-C42C8D2785A9}" destId="{3C68170A-0F0F-4115-9746-B9EA18E0A1C8}" srcOrd="0" destOrd="0" presId="urn:microsoft.com/office/officeart/2005/8/layout/hList1"/>
    <dgm:cxn modelId="{0B597580-4750-4CC8-91C7-55232F37CAAF}" type="presOf" srcId="{6B2B36C4-3C47-40D3-881A-2340EA0F77BD}" destId="{3AE2C86D-7EEA-491A-9F68-AE17500CE32C}" srcOrd="0" destOrd="4" presId="urn:microsoft.com/office/officeart/2005/8/layout/hList1"/>
    <dgm:cxn modelId="{AFAFD668-BFF8-41C8-BF94-59FB76EEF8A1}" srcId="{929E0B92-AB9E-414B-9512-F89F2DBFF149}" destId="{4895E964-E7FA-424D-91D9-034C5E2E7D08}" srcOrd="2" destOrd="0" parTransId="{DA15B602-611A-4B85-A1FB-AF5DBDDDC6B7}" sibTransId="{AE19C075-A15D-463E-AB38-ABE5833AC133}"/>
    <dgm:cxn modelId="{3C4BBCAA-896E-4349-B69D-D502A6E75A8E}" srcId="{D83A7379-8217-412D-A5CD-932A9337CCE0}" destId="{52E67359-C580-4DA7-B698-C42C8D2785A9}" srcOrd="0" destOrd="0" parTransId="{F0FE9E1F-9542-4517-ABC4-39B6925D205C}" sibTransId="{0B34FFC8-3EBD-447C-83F9-E810E792FECF}"/>
    <dgm:cxn modelId="{1D450CFD-3A6E-484D-9CDA-1DA20EA54180}" srcId="{D83A7379-8217-412D-A5CD-932A9337CCE0}" destId="{69E3877E-259E-4AB9-8321-D6AB00722816}" srcOrd="2" destOrd="0" parTransId="{4FD1F75E-A4EB-4F12-816B-486D131ECA6D}" sibTransId="{6061E12D-A131-4515-8998-7E314A22F1ED}"/>
    <dgm:cxn modelId="{FB44C292-3FEA-41DD-BF2C-B7C6F4B8AA3B}" srcId="{52E67359-C580-4DA7-B698-C42C8D2785A9}" destId="{D710E71E-2DA1-4062-BB3C-03DB1A1A6834}" srcOrd="4" destOrd="0" parTransId="{5DC955E5-761E-4DC3-9C2A-7C2908C43F1A}" sibTransId="{C36F25C9-94D7-478D-B0B6-63C4FDDE853C}"/>
    <dgm:cxn modelId="{6755994E-E0AD-4921-812F-4EB758DE4AE4}" srcId="{52E67359-C580-4DA7-B698-C42C8D2785A9}" destId="{73ED290C-29EE-4D85-8AAA-53A76E280733}" srcOrd="1" destOrd="0" parTransId="{304674C8-24AE-4617-A0B1-E3AE90DE0A97}" sibTransId="{BD59EC97-2509-4F73-BE4E-FB70ED16C31E}"/>
    <dgm:cxn modelId="{F6B8EA50-358E-4703-8A90-0376534A628D}" srcId="{0E59BC15-4C7B-4DD3-8CFE-0F127011090C}" destId="{1E00D742-6EA8-40B3-AF35-F4F1711F243D}" srcOrd="1" destOrd="0" parTransId="{B7F859B9-EC59-4768-9EAA-58F497DDF839}" sibTransId="{EA0EE592-48B2-4032-ADD4-E9E691C23F10}"/>
    <dgm:cxn modelId="{46238B34-59AA-4A5E-884F-8F90BE0C9DAD}" type="presOf" srcId="{1FC3AC03-7437-4DF0-B7A4-26B25686066D}" destId="{DBE3D9A5-A7CA-46DB-8E56-ED9FCE1F998D}" srcOrd="0" destOrd="5" presId="urn:microsoft.com/office/officeart/2005/8/layout/hList1"/>
    <dgm:cxn modelId="{E46775E1-5635-45E8-9CFE-79B260C5676F}" type="presOf" srcId="{929E0B92-AB9E-414B-9512-F89F2DBFF149}" destId="{13C004D6-913D-42E5-9509-784B29D5E9FE}" srcOrd="0" destOrd="0" presId="urn:microsoft.com/office/officeart/2005/8/layout/hList1"/>
    <dgm:cxn modelId="{FECF5AD4-26CA-445C-BBA2-5B3E63D273C5}" srcId="{D83A7379-8217-412D-A5CD-932A9337CCE0}" destId="{929E0B92-AB9E-414B-9512-F89F2DBFF149}" srcOrd="1" destOrd="0" parTransId="{B8565F2E-5C7A-45E8-B04F-2D905409B292}" sibTransId="{E0DFCA8F-EF2F-40E8-B3C7-D2D6F18D0475}"/>
    <dgm:cxn modelId="{9A005E01-38DB-4858-9CBE-F138B4BF0A46}" type="presOf" srcId="{73ED290C-29EE-4D85-8AAA-53A76E280733}" destId="{EDFFB7FD-6DDC-45B8-A4E5-42E40FA1F805}" srcOrd="0" destOrd="1" presId="urn:microsoft.com/office/officeart/2005/8/layout/hList1"/>
    <dgm:cxn modelId="{F17ADD87-0DE6-4A94-BBFD-249300B77EB8}" srcId="{52E67359-C580-4DA7-B698-C42C8D2785A9}" destId="{9C31DFC9-DD18-44A2-9489-39555E3E20DB}" srcOrd="2" destOrd="0" parTransId="{6A0276D6-0E68-43BA-8B31-38EAE768C0AD}" sibTransId="{8E1DFF9A-C0D6-4AF5-A520-F82B443C76EF}"/>
    <dgm:cxn modelId="{BB0DA834-E7DA-4842-9233-F84BF7E7CED0}" srcId="{929E0B92-AB9E-414B-9512-F89F2DBFF149}" destId="{9AC8ECCA-9A77-4B35-9274-02E4C6168A67}" srcOrd="1" destOrd="0" parTransId="{463A08C1-271E-4CC5-9F5B-E27DCCB55FB7}" sibTransId="{82C2E66C-AB64-43E7-A052-F744A8D208EE}"/>
    <dgm:cxn modelId="{46745632-AF6E-4AB7-A98C-59DA4AEEA16A}" srcId="{0E59BC15-4C7B-4DD3-8CFE-0F127011090C}" destId="{6B2B36C4-3C47-40D3-881A-2340EA0F77BD}" srcOrd="3" destOrd="0" parTransId="{DB21F1BC-6387-4F56-96C6-C3831D92DA6B}" sibTransId="{A9432409-3FF6-442B-B689-4C2758CBAD3E}"/>
    <dgm:cxn modelId="{7D7F6487-FA07-4E73-B10F-F1391F567C33}" srcId="{52E67359-C580-4DA7-B698-C42C8D2785A9}" destId="{CE3AAA81-9866-4A56-9CD1-3BC4EDF1FAF3}" srcOrd="3" destOrd="0" parTransId="{C6B451DC-3E67-4479-AA4C-57A1A257BA8F}" sibTransId="{3D3C780F-9124-4F23-9F0D-9527B3DAE4E2}"/>
    <dgm:cxn modelId="{569E69F4-1C6F-40A2-8332-704B7F2C4C1B}" srcId="{0E59BC15-4C7B-4DD3-8CFE-0F127011090C}" destId="{3C05ADBA-A29E-4EC3-A760-6AE2EAA7D944}" srcOrd="0" destOrd="0" parTransId="{17B00511-A07D-4AF5-957B-80317A2FAC90}" sibTransId="{C4910DFE-0312-4CED-8CBC-BB0A5B834D3A}"/>
    <dgm:cxn modelId="{12703258-5DCD-4874-91F4-79BDD51AF871}" type="presOf" srcId="{1E00D742-6EA8-40B3-AF35-F4F1711F243D}" destId="{3AE2C86D-7EEA-491A-9F68-AE17500CE32C}" srcOrd="0" destOrd="2" presId="urn:microsoft.com/office/officeart/2005/8/layout/hList1"/>
    <dgm:cxn modelId="{003C710A-AEA7-448D-9406-EC8CEC4E3A2A}" type="presParOf" srcId="{0992AFDA-5472-4C70-AC58-CA4A79AD4593}" destId="{31820B1B-8A21-4A00-97ED-D4E7BB880E9D}" srcOrd="0" destOrd="0" presId="urn:microsoft.com/office/officeart/2005/8/layout/hList1"/>
    <dgm:cxn modelId="{7CACC59B-91A8-4C6B-86D2-8D1423CFA933}" type="presParOf" srcId="{31820B1B-8A21-4A00-97ED-D4E7BB880E9D}" destId="{3C68170A-0F0F-4115-9746-B9EA18E0A1C8}" srcOrd="0" destOrd="0" presId="urn:microsoft.com/office/officeart/2005/8/layout/hList1"/>
    <dgm:cxn modelId="{0F456F40-0D12-43F7-98B8-365B4287AB59}" type="presParOf" srcId="{31820B1B-8A21-4A00-97ED-D4E7BB880E9D}" destId="{EDFFB7FD-6DDC-45B8-A4E5-42E40FA1F805}" srcOrd="1" destOrd="0" presId="urn:microsoft.com/office/officeart/2005/8/layout/hList1"/>
    <dgm:cxn modelId="{0135FFD3-D6DA-4A71-A68F-92C1C1B719CC}" type="presParOf" srcId="{0992AFDA-5472-4C70-AC58-CA4A79AD4593}" destId="{BC351CDD-A860-480D-A02D-67C611702E01}" srcOrd="1" destOrd="0" presId="urn:microsoft.com/office/officeart/2005/8/layout/hList1"/>
    <dgm:cxn modelId="{9CA3AF1C-3788-4050-82B1-9827230730B0}" type="presParOf" srcId="{0992AFDA-5472-4C70-AC58-CA4A79AD4593}" destId="{91442E36-B695-4072-B5F5-DF13C90ADFCC}" srcOrd="2" destOrd="0" presId="urn:microsoft.com/office/officeart/2005/8/layout/hList1"/>
    <dgm:cxn modelId="{84CA90B5-BBD6-4B10-B002-15BA1CEA815D}" type="presParOf" srcId="{91442E36-B695-4072-B5F5-DF13C90ADFCC}" destId="{13C004D6-913D-42E5-9509-784B29D5E9FE}" srcOrd="0" destOrd="0" presId="urn:microsoft.com/office/officeart/2005/8/layout/hList1"/>
    <dgm:cxn modelId="{5753ADD5-E9F1-421D-BC69-11777209C80C}" type="presParOf" srcId="{91442E36-B695-4072-B5F5-DF13C90ADFCC}" destId="{DBE3D9A5-A7CA-46DB-8E56-ED9FCE1F998D}" srcOrd="1" destOrd="0" presId="urn:microsoft.com/office/officeart/2005/8/layout/hList1"/>
    <dgm:cxn modelId="{1ADB393F-9042-4546-A8DF-CA0B0DC7BBB1}" type="presParOf" srcId="{0992AFDA-5472-4C70-AC58-CA4A79AD4593}" destId="{DA799043-AAF7-4937-9E38-84458D58D1B4}" srcOrd="3" destOrd="0" presId="urn:microsoft.com/office/officeart/2005/8/layout/hList1"/>
    <dgm:cxn modelId="{A1009E55-42E0-4F9C-B722-A1CCC3F5EFD5}" type="presParOf" srcId="{0992AFDA-5472-4C70-AC58-CA4A79AD4593}" destId="{CCA794EE-FD6C-41AB-885F-EDD9718E3744}" srcOrd="4" destOrd="0" presId="urn:microsoft.com/office/officeart/2005/8/layout/hList1"/>
    <dgm:cxn modelId="{43CDEC59-910B-445C-8BE5-C5DAB86403F4}" type="presParOf" srcId="{CCA794EE-FD6C-41AB-885F-EDD9718E3744}" destId="{12A75423-1FCF-4CD6-8615-0298F18DD476}" srcOrd="0" destOrd="0" presId="urn:microsoft.com/office/officeart/2005/8/layout/hList1"/>
    <dgm:cxn modelId="{30AA6FFA-48C4-4ED0-B46C-DFEE84744FC8}" type="presParOf" srcId="{CCA794EE-FD6C-41AB-885F-EDD9718E3744}" destId="{3AE2C86D-7EEA-491A-9F68-AE17500CE32C}"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F399574-D8E7-4AD3-9756-F8B89A8BA19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B29961C3-B1E6-4115-83E8-A1259F235083}">
      <dgm:prSet phldrT="[Text]" phldr="1"/>
      <dgm:spPr/>
      <dgm:t>
        <a:bodyPr/>
        <a:lstStyle/>
        <a:p>
          <a:pPr algn="r" rtl="1"/>
          <a:endParaRPr lang="en-US" dirty="0"/>
        </a:p>
      </dgm:t>
    </dgm:pt>
    <dgm:pt modelId="{6CC91970-5501-429F-BE90-C6422D9E84C5}" type="parTrans" cxnId="{05C3EB3C-E523-4AAE-B5B4-B91C662F8FB3}">
      <dgm:prSet/>
      <dgm:spPr/>
      <dgm:t>
        <a:bodyPr/>
        <a:lstStyle/>
        <a:p>
          <a:endParaRPr lang="en-US"/>
        </a:p>
      </dgm:t>
    </dgm:pt>
    <dgm:pt modelId="{6F401137-9EA6-41F4-A19D-2A7BAFFD848D}" type="sibTrans" cxnId="{05C3EB3C-E523-4AAE-B5B4-B91C662F8FB3}">
      <dgm:prSet/>
      <dgm:spPr/>
      <dgm:t>
        <a:bodyPr/>
        <a:lstStyle/>
        <a:p>
          <a:endParaRPr lang="en-US"/>
        </a:p>
      </dgm:t>
    </dgm:pt>
    <dgm:pt modelId="{E76E4625-079D-4FFA-9946-FCFCED587540}">
      <dgm:prSet custT="1"/>
      <dgm:spPr/>
      <dgm:t>
        <a:bodyPr/>
        <a:lstStyle/>
        <a:p>
          <a:pPr algn="ctr" rtl="1"/>
          <a:r>
            <a:rPr lang="fa-IR" sz="2000" dirty="0" smtClean="0">
              <a:cs typeface="2  Titr" panose="00000700000000000000" pitchFamily="2" charset="-78"/>
            </a:rPr>
            <a:t>طرح های ساختاری جانشین طرح های جامع و سنتی شد.</a:t>
          </a:r>
        </a:p>
      </dgm:t>
    </dgm:pt>
    <dgm:pt modelId="{A4B0673C-9334-4E62-8A3F-364923ECF36F}" type="sibTrans" cxnId="{0A68136D-7213-4C7E-92F8-4EFF7BD3737B}">
      <dgm:prSet/>
      <dgm:spPr/>
      <dgm:t>
        <a:bodyPr/>
        <a:lstStyle/>
        <a:p>
          <a:endParaRPr lang="en-US"/>
        </a:p>
      </dgm:t>
    </dgm:pt>
    <dgm:pt modelId="{B7402114-1196-4662-A176-AD5A94A71540}" type="parTrans" cxnId="{0A68136D-7213-4C7E-92F8-4EFF7BD3737B}">
      <dgm:prSet/>
      <dgm:spPr/>
      <dgm:t>
        <a:bodyPr/>
        <a:lstStyle/>
        <a:p>
          <a:endParaRPr lang="en-US"/>
        </a:p>
      </dgm:t>
    </dgm:pt>
    <dgm:pt modelId="{08067B9E-A003-463B-9DAA-3F7173741EB8}" type="pres">
      <dgm:prSet presAssocID="{3F399574-D8E7-4AD3-9756-F8B89A8BA19F}" presName="linear" presStyleCnt="0">
        <dgm:presLayoutVars>
          <dgm:animLvl val="lvl"/>
          <dgm:resizeHandles val="exact"/>
        </dgm:presLayoutVars>
      </dgm:prSet>
      <dgm:spPr/>
      <dgm:t>
        <a:bodyPr/>
        <a:lstStyle/>
        <a:p>
          <a:endParaRPr lang="en-US"/>
        </a:p>
      </dgm:t>
    </dgm:pt>
    <dgm:pt modelId="{F53E1DE7-685F-4241-A7D6-C0D9DA4C8513}" type="pres">
      <dgm:prSet presAssocID="{B29961C3-B1E6-4115-83E8-A1259F235083}" presName="parentText" presStyleLbl="node1" presStyleIdx="0" presStyleCnt="2" custScaleY="54772" custLinFactY="54939" custLinFactNeighborX="7436" custLinFactNeighborY="100000">
        <dgm:presLayoutVars>
          <dgm:chMax val="0"/>
          <dgm:bulletEnabled val="1"/>
        </dgm:presLayoutVars>
      </dgm:prSet>
      <dgm:spPr/>
      <dgm:t>
        <a:bodyPr/>
        <a:lstStyle/>
        <a:p>
          <a:endParaRPr lang="en-US"/>
        </a:p>
      </dgm:t>
    </dgm:pt>
    <dgm:pt modelId="{89AC938D-816A-4E54-976C-FBDFC14850BF}" type="pres">
      <dgm:prSet presAssocID="{6F401137-9EA6-41F4-A19D-2A7BAFFD848D}" presName="spacer" presStyleCnt="0"/>
      <dgm:spPr/>
    </dgm:pt>
    <dgm:pt modelId="{64C0D251-3499-4E7A-9471-BF5E3FEE319A}" type="pres">
      <dgm:prSet presAssocID="{E76E4625-079D-4FFA-9946-FCFCED587540}" presName="parentText" presStyleLbl="node1" presStyleIdx="1" presStyleCnt="2">
        <dgm:presLayoutVars>
          <dgm:chMax val="0"/>
          <dgm:bulletEnabled val="1"/>
        </dgm:presLayoutVars>
      </dgm:prSet>
      <dgm:spPr/>
      <dgm:t>
        <a:bodyPr/>
        <a:lstStyle/>
        <a:p>
          <a:endParaRPr lang="en-US"/>
        </a:p>
      </dgm:t>
    </dgm:pt>
  </dgm:ptLst>
  <dgm:cxnLst>
    <dgm:cxn modelId="{51B38C1F-87D0-48E7-80BB-D52C6A25F0AE}" type="presOf" srcId="{3F399574-D8E7-4AD3-9756-F8B89A8BA19F}" destId="{08067B9E-A003-463B-9DAA-3F7173741EB8}" srcOrd="0" destOrd="0" presId="urn:microsoft.com/office/officeart/2005/8/layout/vList2"/>
    <dgm:cxn modelId="{05C3EB3C-E523-4AAE-B5B4-B91C662F8FB3}" srcId="{3F399574-D8E7-4AD3-9756-F8B89A8BA19F}" destId="{B29961C3-B1E6-4115-83E8-A1259F235083}" srcOrd="0" destOrd="0" parTransId="{6CC91970-5501-429F-BE90-C6422D9E84C5}" sibTransId="{6F401137-9EA6-41F4-A19D-2A7BAFFD848D}"/>
    <dgm:cxn modelId="{FC5B21C8-881E-4CCC-BCA5-4A69F7817048}" type="presOf" srcId="{E76E4625-079D-4FFA-9946-FCFCED587540}" destId="{64C0D251-3499-4E7A-9471-BF5E3FEE319A}" srcOrd="0" destOrd="0" presId="urn:microsoft.com/office/officeart/2005/8/layout/vList2"/>
    <dgm:cxn modelId="{EE0E8073-A209-49B3-AD72-8C32660350EC}" type="presOf" srcId="{B29961C3-B1E6-4115-83E8-A1259F235083}" destId="{F53E1DE7-685F-4241-A7D6-C0D9DA4C8513}" srcOrd="0" destOrd="0" presId="urn:microsoft.com/office/officeart/2005/8/layout/vList2"/>
    <dgm:cxn modelId="{0A68136D-7213-4C7E-92F8-4EFF7BD3737B}" srcId="{3F399574-D8E7-4AD3-9756-F8B89A8BA19F}" destId="{E76E4625-079D-4FFA-9946-FCFCED587540}" srcOrd="1" destOrd="0" parTransId="{B7402114-1196-4662-A176-AD5A94A71540}" sibTransId="{A4B0673C-9334-4E62-8A3F-364923ECF36F}"/>
    <dgm:cxn modelId="{3F7F7371-482D-4C3C-975D-BDD812A8E6BD}" type="presParOf" srcId="{08067B9E-A003-463B-9DAA-3F7173741EB8}" destId="{F53E1DE7-685F-4241-A7D6-C0D9DA4C8513}" srcOrd="0" destOrd="0" presId="urn:microsoft.com/office/officeart/2005/8/layout/vList2"/>
    <dgm:cxn modelId="{5C8F8117-D691-4909-9E86-68EB5DA1D762}" type="presParOf" srcId="{08067B9E-A003-463B-9DAA-3F7173741EB8}" destId="{89AC938D-816A-4E54-976C-FBDFC14850BF}" srcOrd="1" destOrd="0" presId="urn:microsoft.com/office/officeart/2005/8/layout/vList2"/>
    <dgm:cxn modelId="{9D8D47B9-F521-4BCB-87B4-6A7AC823967F}" type="presParOf" srcId="{08067B9E-A003-463B-9DAA-3F7173741EB8}" destId="{64C0D251-3499-4E7A-9471-BF5E3FEE319A}"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F399574-D8E7-4AD3-9756-F8B89A8BA19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B29961C3-B1E6-4115-83E8-A1259F235083}">
      <dgm:prSet phldrT="[Text]" phldr="1"/>
      <dgm:spPr/>
      <dgm:t>
        <a:bodyPr/>
        <a:lstStyle/>
        <a:p>
          <a:pPr algn="r" rtl="1"/>
          <a:endParaRPr lang="en-US" dirty="0"/>
        </a:p>
      </dgm:t>
    </dgm:pt>
    <dgm:pt modelId="{6CC91970-5501-429F-BE90-C6422D9E84C5}" type="parTrans" cxnId="{05C3EB3C-E523-4AAE-B5B4-B91C662F8FB3}">
      <dgm:prSet/>
      <dgm:spPr/>
      <dgm:t>
        <a:bodyPr/>
        <a:lstStyle/>
        <a:p>
          <a:endParaRPr lang="en-US"/>
        </a:p>
      </dgm:t>
    </dgm:pt>
    <dgm:pt modelId="{6F401137-9EA6-41F4-A19D-2A7BAFFD848D}" type="sibTrans" cxnId="{05C3EB3C-E523-4AAE-B5B4-B91C662F8FB3}">
      <dgm:prSet/>
      <dgm:spPr/>
      <dgm:t>
        <a:bodyPr/>
        <a:lstStyle/>
        <a:p>
          <a:endParaRPr lang="en-US"/>
        </a:p>
      </dgm:t>
    </dgm:pt>
    <dgm:pt modelId="{E76E4625-079D-4FFA-9946-FCFCED587540}">
      <dgm:prSet custT="1"/>
      <dgm:spPr/>
      <dgm:t>
        <a:bodyPr/>
        <a:lstStyle/>
        <a:p>
          <a:pPr algn="ctr" rtl="1"/>
          <a:r>
            <a:rPr lang="fa-IR" sz="1900" dirty="0" smtClean="0">
              <a:cs typeface="2  Titr" panose="00000700000000000000" pitchFamily="2" charset="-78"/>
            </a:rPr>
            <a:t>اهداف و مقاصد، پیشبینی و مدلسازی، تدوین طرح و ارزیابی، اجرای طرح</a:t>
          </a:r>
        </a:p>
      </dgm:t>
    </dgm:pt>
    <dgm:pt modelId="{A4B0673C-9334-4E62-8A3F-364923ECF36F}" type="sibTrans" cxnId="{0A68136D-7213-4C7E-92F8-4EFF7BD3737B}">
      <dgm:prSet/>
      <dgm:spPr/>
      <dgm:t>
        <a:bodyPr/>
        <a:lstStyle/>
        <a:p>
          <a:endParaRPr lang="en-US"/>
        </a:p>
      </dgm:t>
    </dgm:pt>
    <dgm:pt modelId="{B7402114-1196-4662-A176-AD5A94A71540}" type="parTrans" cxnId="{0A68136D-7213-4C7E-92F8-4EFF7BD3737B}">
      <dgm:prSet/>
      <dgm:spPr/>
      <dgm:t>
        <a:bodyPr/>
        <a:lstStyle/>
        <a:p>
          <a:endParaRPr lang="en-US"/>
        </a:p>
      </dgm:t>
    </dgm:pt>
    <dgm:pt modelId="{08067B9E-A003-463B-9DAA-3F7173741EB8}" type="pres">
      <dgm:prSet presAssocID="{3F399574-D8E7-4AD3-9756-F8B89A8BA19F}" presName="linear" presStyleCnt="0">
        <dgm:presLayoutVars>
          <dgm:animLvl val="lvl"/>
          <dgm:resizeHandles val="exact"/>
        </dgm:presLayoutVars>
      </dgm:prSet>
      <dgm:spPr/>
      <dgm:t>
        <a:bodyPr/>
        <a:lstStyle/>
        <a:p>
          <a:endParaRPr lang="en-US"/>
        </a:p>
      </dgm:t>
    </dgm:pt>
    <dgm:pt modelId="{F53E1DE7-685F-4241-A7D6-C0D9DA4C8513}" type="pres">
      <dgm:prSet presAssocID="{B29961C3-B1E6-4115-83E8-A1259F235083}" presName="parentText" presStyleLbl="node1" presStyleIdx="0" presStyleCnt="2" custScaleY="54772" custLinFactY="54939" custLinFactNeighborX="7436" custLinFactNeighborY="100000">
        <dgm:presLayoutVars>
          <dgm:chMax val="0"/>
          <dgm:bulletEnabled val="1"/>
        </dgm:presLayoutVars>
      </dgm:prSet>
      <dgm:spPr/>
      <dgm:t>
        <a:bodyPr/>
        <a:lstStyle/>
        <a:p>
          <a:endParaRPr lang="en-US"/>
        </a:p>
      </dgm:t>
    </dgm:pt>
    <dgm:pt modelId="{89AC938D-816A-4E54-976C-FBDFC14850BF}" type="pres">
      <dgm:prSet presAssocID="{6F401137-9EA6-41F4-A19D-2A7BAFFD848D}" presName="spacer" presStyleCnt="0"/>
      <dgm:spPr/>
    </dgm:pt>
    <dgm:pt modelId="{64C0D251-3499-4E7A-9471-BF5E3FEE319A}" type="pres">
      <dgm:prSet presAssocID="{E76E4625-079D-4FFA-9946-FCFCED587540}" presName="parentText" presStyleLbl="node1" presStyleIdx="1" presStyleCnt="2">
        <dgm:presLayoutVars>
          <dgm:chMax val="0"/>
          <dgm:bulletEnabled val="1"/>
        </dgm:presLayoutVars>
      </dgm:prSet>
      <dgm:spPr/>
      <dgm:t>
        <a:bodyPr/>
        <a:lstStyle/>
        <a:p>
          <a:endParaRPr lang="en-US"/>
        </a:p>
      </dgm:t>
    </dgm:pt>
  </dgm:ptLst>
  <dgm:cxnLst>
    <dgm:cxn modelId="{05C3EB3C-E523-4AAE-B5B4-B91C662F8FB3}" srcId="{3F399574-D8E7-4AD3-9756-F8B89A8BA19F}" destId="{B29961C3-B1E6-4115-83E8-A1259F235083}" srcOrd="0" destOrd="0" parTransId="{6CC91970-5501-429F-BE90-C6422D9E84C5}" sibTransId="{6F401137-9EA6-41F4-A19D-2A7BAFFD848D}"/>
    <dgm:cxn modelId="{4D941F64-837C-47F0-B334-AC1A4C9AC4DD}" type="presOf" srcId="{3F399574-D8E7-4AD3-9756-F8B89A8BA19F}" destId="{08067B9E-A003-463B-9DAA-3F7173741EB8}" srcOrd="0" destOrd="0" presId="urn:microsoft.com/office/officeart/2005/8/layout/vList2"/>
    <dgm:cxn modelId="{37317903-C759-436F-B0DA-65852DA8692E}" type="presOf" srcId="{B29961C3-B1E6-4115-83E8-A1259F235083}" destId="{F53E1DE7-685F-4241-A7D6-C0D9DA4C8513}" srcOrd="0" destOrd="0" presId="urn:microsoft.com/office/officeart/2005/8/layout/vList2"/>
    <dgm:cxn modelId="{0A68136D-7213-4C7E-92F8-4EFF7BD3737B}" srcId="{3F399574-D8E7-4AD3-9756-F8B89A8BA19F}" destId="{E76E4625-079D-4FFA-9946-FCFCED587540}" srcOrd="1" destOrd="0" parTransId="{B7402114-1196-4662-A176-AD5A94A71540}" sibTransId="{A4B0673C-9334-4E62-8A3F-364923ECF36F}"/>
    <dgm:cxn modelId="{52303230-3055-4E8C-A7DF-16D863A4974A}" type="presOf" srcId="{E76E4625-079D-4FFA-9946-FCFCED587540}" destId="{64C0D251-3499-4E7A-9471-BF5E3FEE319A}" srcOrd="0" destOrd="0" presId="urn:microsoft.com/office/officeart/2005/8/layout/vList2"/>
    <dgm:cxn modelId="{19B098B7-3B35-45F2-AA56-19318D8A324F}" type="presParOf" srcId="{08067B9E-A003-463B-9DAA-3F7173741EB8}" destId="{F53E1DE7-685F-4241-A7D6-C0D9DA4C8513}" srcOrd="0" destOrd="0" presId="urn:microsoft.com/office/officeart/2005/8/layout/vList2"/>
    <dgm:cxn modelId="{C184AA3E-2739-4F19-B51C-AAC625F99574}" type="presParOf" srcId="{08067B9E-A003-463B-9DAA-3F7173741EB8}" destId="{89AC938D-816A-4E54-976C-FBDFC14850BF}" srcOrd="1" destOrd="0" presId="urn:microsoft.com/office/officeart/2005/8/layout/vList2"/>
    <dgm:cxn modelId="{578F6C9C-5987-4FA5-B98D-5614541A9E8D}" type="presParOf" srcId="{08067B9E-A003-463B-9DAA-3F7173741EB8}" destId="{64C0D251-3499-4E7A-9471-BF5E3FEE319A}"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83A7379-8217-412D-A5CD-932A9337CCE0}"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52E67359-C580-4DA7-B698-C42C8D2785A9}">
      <dgm:prSet phldrT="[Text]" custT="1"/>
      <dgm:spPr/>
      <dgm:t>
        <a:bodyPr/>
        <a:lstStyle/>
        <a:p>
          <a:r>
            <a:rPr lang="fa-IR" sz="1800" dirty="0" smtClean="0">
              <a:cs typeface="2  Titr" panose="00000700000000000000" pitchFamily="2" charset="-78"/>
            </a:rPr>
            <a:t>به عنوان مدل سازی</a:t>
          </a:r>
          <a:endParaRPr lang="en-US" sz="1800" dirty="0">
            <a:cs typeface="2  Titr" panose="00000700000000000000" pitchFamily="2" charset="-78"/>
          </a:endParaRPr>
        </a:p>
      </dgm:t>
    </dgm:pt>
    <dgm:pt modelId="{F0FE9E1F-9542-4517-ABC4-39B6925D205C}" type="parTrans" cxnId="{3C4BBCAA-896E-4349-B69D-D502A6E75A8E}">
      <dgm:prSet/>
      <dgm:spPr/>
      <dgm:t>
        <a:bodyPr/>
        <a:lstStyle/>
        <a:p>
          <a:endParaRPr lang="en-US"/>
        </a:p>
      </dgm:t>
    </dgm:pt>
    <dgm:pt modelId="{0B34FFC8-3EBD-447C-83F9-E810E792FECF}" type="sibTrans" cxnId="{3C4BBCAA-896E-4349-B69D-D502A6E75A8E}">
      <dgm:prSet/>
      <dgm:spPr/>
      <dgm:t>
        <a:bodyPr/>
        <a:lstStyle/>
        <a:p>
          <a:endParaRPr lang="en-US"/>
        </a:p>
      </dgm:t>
    </dgm:pt>
    <dgm:pt modelId="{05ADB3D3-C5A8-4092-8A9C-98D3C7172FFC}">
      <dgm:prSet phldrT="[Text]"/>
      <dgm:spPr/>
      <dgm:t>
        <a:bodyPr/>
        <a:lstStyle/>
        <a:p>
          <a:pPr algn="r" rtl="1"/>
          <a:r>
            <a:rPr lang="fa-IR" dirty="0" smtClean="0">
              <a:cs typeface="2  Titr" panose="00000700000000000000" pitchFamily="2" charset="-78"/>
            </a:rPr>
            <a:t>اهداف مدل سازی(شبیه سازی) عبارتند از:</a:t>
          </a:r>
          <a:endParaRPr lang="en-US" dirty="0">
            <a:cs typeface="2  Titr" panose="00000700000000000000" pitchFamily="2" charset="-78"/>
          </a:endParaRPr>
        </a:p>
      </dgm:t>
    </dgm:pt>
    <dgm:pt modelId="{582FBC2D-3971-4861-A3F0-6E330FA62BD2}" type="parTrans" cxnId="{ABF9D69D-7E04-4A38-AE0C-694D562F585A}">
      <dgm:prSet/>
      <dgm:spPr/>
      <dgm:t>
        <a:bodyPr/>
        <a:lstStyle/>
        <a:p>
          <a:endParaRPr lang="en-US"/>
        </a:p>
      </dgm:t>
    </dgm:pt>
    <dgm:pt modelId="{1AF813DD-CA10-4FDE-AE4F-E19F118C0944}" type="sibTrans" cxnId="{ABF9D69D-7E04-4A38-AE0C-694D562F585A}">
      <dgm:prSet/>
      <dgm:spPr/>
      <dgm:t>
        <a:bodyPr/>
        <a:lstStyle/>
        <a:p>
          <a:endParaRPr lang="en-US"/>
        </a:p>
      </dgm:t>
    </dgm:pt>
    <dgm:pt modelId="{929E0B92-AB9E-414B-9512-F89F2DBFF149}">
      <dgm:prSet phldrT="[Text]" custT="1"/>
      <dgm:spPr/>
      <dgm:t>
        <a:bodyPr/>
        <a:lstStyle/>
        <a:p>
          <a:r>
            <a:rPr lang="fa-IR" sz="1600" dirty="0" smtClean="0">
              <a:cs typeface="2  Titr" panose="00000700000000000000" pitchFamily="2" charset="-78"/>
            </a:rPr>
            <a:t>به عنوان راهبرد برنامه ریزی</a:t>
          </a:r>
          <a:endParaRPr lang="en-US" sz="1600" dirty="0">
            <a:cs typeface="2  Titr" panose="00000700000000000000" pitchFamily="2" charset="-78"/>
          </a:endParaRPr>
        </a:p>
      </dgm:t>
    </dgm:pt>
    <dgm:pt modelId="{B8565F2E-5C7A-45E8-B04F-2D905409B292}" type="parTrans" cxnId="{FECF5AD4-26CA-445C-BBA2-5B3E63D273C5}">
      <dgm:prSet/>
      <dgm:spPr/>
      <dgm:t>
        <a:bodyPr/>
        <a:lstStyle/>
        <a:p>
          <a:endParaRPr lang="en-US"/>
        </a:p>
      </dgm:t>
    </dgm:pt>
    <dgm:pt modelId="{E0DFCA8F-EF2F-40E8-B3C7-D2D6F18D0475}" type="sibTrans" cxnId="{FECF5AD4-26CA-445C-BBA2-5B3E63D273C5}">
      <dgm:prSet/>
      <dgm:spPr/>
      <dgm:t>
        <a:bodyPr/>
        <a:lstStyle/>
        <a:p>
          <a:endParaRPr lang="en-US"/>
        </a:p>
      </dgm:t>
    </dgm:pt>
    <dgm:pt modelId="{A7C33FE5-D311-4946-9C39-C64558A9B870}">
      <dgm:prSet phldrT="[Text]"/>
      <dgm:spPr/>
      <dgm:t>
        <a:bodyPr/>
        <a:lstStyle/>
        <a:p>
          <a:pPr algn="r" rtl="1"/>
          <a:r>
            <a:rPr lang="fa-IR" dirty="0" smtClean="0">
              <a:cs typeface="2  Titr" panose="00000700000000000000" pitchFamily="2" charset="-78"/>
            </a:rPr>
            <a:t>مبانی نظری برنامه ریزی راهبردی( استراتژیک) از نظریه سیستمها اخذ شده است.</a:t>
          </a:r>
          <a:endParaRPr lang="en-US" dirty="0">
            <a:cs typeface="2  Titr" panose="00000700000000000000" pitchFamily="2" charset="-78"/>
          </a:endParaRPr>
        </a:p>
      </dgm:t>
    </dgm:pt>
    <dgm:pt modelId="{905B841E-9BD6-4E72-AFE9-A4DCD1ACAFA7}" type="parTrans" cxnId="{B53A5D7A-021E-429D-9BD1-4A076F3FD777}">
      <dgm:prSet/>
      <dgm:spPr/>
      <dgm:t>
        <a:bodyPr/>
        <a:lstStyle/>
        <a:p>
          <a:endParaRPr lang="en-US"/>
        </a:p>
      </dgm:t>
    </dgm:pt>
    <dgm:pt modelId="{139BD654-3F03-462D-B3DF-9D8C57649BB1}" type="sibTrans" cxnId="{B53A5D7A-021E-429D-9BD1-4A076F3FD777}">
      <dgm:prSet/>
      <dgm:spPr/>
      <dgm:t>
        <a:bodyPr/>
        <a:lstStyle/>
        <a:p>
          <a:endParaRPr lang="en-US"/>
        </a:p>
      </dgm:t>
    </dgm:pt>
    <dgm:pt modelId="{69E3877E-259E-4AB9-8321-D6AB00722816}">
      <dgm:prSet phldrT="[Text]" custT="1"/>
      <dgm:spPr/>
      <dgm:t>
        <a:bodyPr/>
        <a:lstStyle/>
        <a:p>
          <a:pPr rtl="1"/>
          <a:r>
            <a:rPr lang="fa-IR" sz="1600" dirty="0" smtClean="0">
              <a:cs typeface="2  Titr" panose="00000700000000000000" pitchFamily="2" charset="-78"/>
            </a:rPr>
            <a:t>به عنوان نظریه برنامه ریزی</a:t>
          </a:r>
          <a:endParaRPr lang="en-US" sz="1600" dirty="0">
            <a:cs typeface="2  Titr" panose="00000700000000000000" pitchFamily="2" charset="-78"/>
          </a:endParaRPr>
        </a:p>
      </dgm:t>
    </dgm:pt>
    <dgm:pt modelId="{4FD1F75E-A4EB-4F12-816B-486D131ECA6D}" type="parTrans" cxnId="{1D450CFD-3A6E-484D-9CDA-1DA20EA54180}">
      <dgm:prSet/>
      <dgm:spPr/>
      <dgm:t>
        <a:bodyPr/>
        <a:lstStyle/>
        <a:p>
          <a:endParaRPr lang="en-US"/>
        </a:p>
      </dgm:t>
    </dgm:pt>
    <dgm:pt modelId="{6061E12D-A131-4515-8998-7E314A22F1ED}" type="sibTrans" cxnId="{1D450CFD-3A6E-484D-9CDA-1DA20EA54180}">
      <dgm:prSet/>
      <dgm:spPr/>
      <dgm:t>
        <a:bodyPr/>
        <a:lstStyle/>
        <a:p>
          <a:endParaRPr lang="en-US"/>
        </a:p>
      </dgm:t>
    </dgm:pt>
    <dgm:pt modelId="{0E59BC15-4C7B-4DD3-8CFE-0F127011090C}">
      <dgm:prSet phldrT="[Text]"/>
      <dgm:spPr/>
      <dgm:t>
        <a:bodyPr/>
        <a:lstStyle/>
        <a:p>
          <a:pPr rtl="1"/>
          <a:r>
            <a:rPr lang="fa-IR" dirty="0" smtClean="0">
              <a:effectLst/>
              <a:latin typeface="Calibri" panose="020F0502020204030204" pitchFamily="34" charset="0"/>
              <a:ea typeface="Calibri" panose="020F0502020204030204" pitchFamily="34" charset="0"/>
              <a:cs typeface="2  Titr" panose="00000700000000000000" pitchFamily="2" charset="-78"/>
            </a:rPr>
            <a:t>شهر یک سیستم اجتماعی, پویا و باز است که شناخت شهر و تحولات آن عبارتند از: </a:t>
          </a:r>
          <a:endParaRPr lang="en-US" dirty="0"/>
        </a:p>
      </dgm:t>
    </dgm:pt>
    <dgm:pt modelId="{95061577-8FF1-467D-BDDE-C593C1667E50}" type="parTrans" cxnId="{09A5DA49-2352-4C63-B45A-444F862F4F5D}">
      <dgm:prSet/>
      <dgm:spPr/>
      <dgm:t>
        <a:bodyPr/>
        <a:lstStyle/>
        <a:p>
          <a:endParaRPr lang="en-US"/>
        </a:p>
      </dgm:t>
    </dgm:pt>
    <dgm:pt modelId="{BDFA28B3-FBD7-4C36-B5E0-CC9C226B19F0}" type="sibTrans" cxnId="{09A5DA49-2352-4C63-B45A-444F862F4F5D}">
      <dgm:prSet/>
      <dgm:spPr/>
      <dgm:t>
        <a:bodyPr/>
        <a:lstStyle/>
        <a:p>
          <a:endParaRPr lang="en-US"/>
        </a:p>
      </dgm:t>
    </dgm:pt>
    <dgm:pt modelId="{3C05ADBA-A29E-4EC3-A760-6AE2EAA7D944}">
      <dgm:prSet/>
      <dgm:spPr/>
      <dgm:t>
        <a:bodyPr/>
        <a:lstStyle/>
        <a:p>
          <a:pPr rtl="1"/>
          <a:r>
            <a:rPr lang="fa-IR" dirty="0" smtClean="0">
              <a:effectLst/>
              <a:latin typeface="Calibri" panose="020F0502020204030204" pitchFamily="34" charset="0"/>
              <a:ea typeface="Calibri" panose="020F0502020204030204" pitchFamily="34" charset="0"/>
              <a:cs typeface="2  Titr" panose="00000700000000000000" pitchFamily="2" charset="-78"/>
            </a:rPr>
            <a:t>شناخت و تحلیل </a:t>
          </a:r>
          <a:r>
            <a:rPr lang="fa-IR" dirty="0" smtClean="0">
              <a:solidFill>
                <a:srgbClr val="FF0000"/>
              </a:solidFill>
              <a:effectLst/>
              <a:latin typeface="Calibri" panose="020F0502020204030204" pitchFamily="34" charset="0"/>
              <a:ea typeface="Calibri" panose="020F0502020204030204" pitchFamily="34" charset="0"/>
              <a:cs typeface="2  Titr" panose="00000700000000000000" pitchFamily="2" charset="-78"/>
            </a:rPr>
            <a:t>عناصر اصلی </a:t>
          </a:r>
          <a:r>
            <a:rPr lang="fa-IR" dirty="0" smtClean="0">
              <a:effectLst/>
              <a:latin typeface="Calibri" panose="020F0502020204030204" pitchFamily="34" charset="0"/>
              <a:ea typeface="Calibri" panose="020F0502020204030204" pitchFamily="34" charset="0"/>
              <a:cs typeface="2  Titr" panose="00000700000000000000" pitchFamily="2" charset="-78"/>
            </a:rPr>
            <a:t>(ساختاری)شهر</a:t>
          </a:r>
          <a:endParaRPr lang="en-US" dirty="0">
            <a:effectLst/>
            <a:latin typeface="Calibri" panose="020F0502020204030204" pitchFamily="34" charset="0"/>
            <a:ea typeface="Calibri" panose="020F0502020204030204" pitchFamily="34" charset="0"/>
            <a:cs typeface="2  Titr" panose="00000700000000000000" pitchFamily="2" charset="-78"/>
          </a:endParaRPr>
        </a:p>
      </dgm:t>
    </dgm:pt>
    <dgm:pt modelId="{17B00511-A07D-4AF5-957B-80317A2FAC90}" type="parTrans" cxnId="{569E69F4-1C6F-40A2-8332-704B7F2C4C1B}">
      <dgm:prSet/>
      <dgm:spPr/>
      <dgm:t>
        <a:bodyPr/>
        <a:lstStyle/>
        <a:p>
          <a:endParaRPr lang="en-US"/>
        </a:p>
      </dgm:t>
    </dgm:pt>
    <dgm:pt modelId="{C4910DFE-0312-4CED-8CBC-BB0A5B834D3A}" type="sibTrans" cxnId="{569E69F4-1C6F-40A2-8332-704B7F2C4C1B}">
      <dgm:prSet/>
      <dgm:spPr/>
      <dgm:t>
        <a:bodyPr/>
        <a:lstStyle/>
        <a:p>
          <a:endParaRPr lang="en-US"/>
        </a:p>
      </dgm:t>
    </dgm:pt>
    <dgm:pt modelId="{87AF6A4A-99E7-428F-BE85-B732715455C2}">
      <dgm:prSet/>
      <dgm:spPr/>
      <dgm:t>
        <a:bodyPr/>
        <a:lstStyle/>
        <a:p>
          <a:pPr rtl="1"/>
          <a:r>
            <a:rPr lang="fa-IR" dirty="0" smtClean="0">
              <a:effectLst/>
              <a:latin typeface="Calibri" panose="020F0502020204030204" pitchFamily="34" charset="0"/>
              <a:ea typeface="Calibri" panose="020F0502020204030204" pitchFamily="34" charset="0"/>
              <a:cs typeface="2  Titr" panose="00000700000000000000" pitchFamily="2" charset="-78"/>
            </a:rPr>
            <a:t>شناخت و تحلیل </a:t>
          </a:r>
          <a:r>
            <a:rPr lang="fa-IR" dirty="0" smtClean="0">
              <a:solidFill>
                <a:srgbClr val="FF0000"/>
              </a:solidFill>
              <a:effectLst/>
              <a:latin typeface="Calibri" panose="020F0502020204030204" pitchFamily="34" charset="0"/>
              <a:ea typeface="Calibri" panose="020F0502020204030204" pitchFamily="34" charset="0"/>
              <a:cs typeface="2  Titr" panose="00000700000000000000" pitchFamily="2" charset="-78"/>
            </a:rPr>
            <a:t>ارتباطات </a:t>
          </a:r>
          <a:r>
            <a:rPr lang="fa-IR" dirty="0" smtClean="0">
              <a:effectLst/>
              <a:latin typeface="Calibri" panose="020F0502020204030204" pitchFamily="34" charset="0"/>
              <a:ea typeface="Calibri" panose="020F0502020204030204" pitchFamily="34" charset="0"/>
              <a:cs typeface="2  Titr" panose="00000700000000000000" pitchFamily="2" charset="-78"/>
            </a:rPr>
            <a:t>اصلی شهر با سیستم های مرتبط</a:t>
          </a:r>
          <a:endParaRPr lang="en-US" dirty="0">
            <a:effectLst/>
            <a:latin typeface="Calibri" panose="020F0502020204030204" pitchFamily="34" charset="0"/>
            <a:ea typeface="Calibri" panose="020F0502020204030204" pitchFamily="34" charset="0"/>
            <a:cs typeface="2  Titr" panose="00000700000000000000" pitchFamily="2" charset="-78"/>
          </a:endParaRPr>
        </a:p>
      </dgm:t>
    </dgm:pt>
    <dgm:pt modelId="{03829BD6-DE33-422A-A093-BFC56AAB92D5}" type="parTrans" cxnId="{22F07CD2-5207-4DED-BC7A-6D98F51F6CF3}">
      <dgm:prSet/>
      <dgm:spPr/>
      <dgm:t>
        <a:bodyPr/>
        <a:lstStyle/>
        <a:p>
          <a:endParaRPr lang="en-US"/>
        </a:p>
      </dgm:t>
    </dgm:pt>
    <dgm:pt modelId="{2A27498E-8A1D-4C12-993D-88579FBF6DFB}" type="sibTrans" cxnId="{22F07CD2-5207-4DED-BC7A-6D98F51F6CF3}">
      <dgm:prSet/>
      <dgm:spPr/>
      <dgm:t>
        <a:bodyPr/>
        <a:lstStyle/>
        <a:p>
          <a:endParaRPr lang="en-US"/>
        </a:p>
      </dgm:t>
    </dgm:pt>
    <dgm:pt modelId="{6A0F0252-AA3C-4712-872B-8B9FCACDA7C1}">
      <dgm:prSet/>
      <dgm:spPr/>
      <dgm:t>
        <a:bodyPr/>
        <a:lstStyle/>
        <a:p>
          <a:pPr rtl="1"/>
          <a:r>
            <a:rPr lang="fa-IR" dirty="0" smtClean="0">
              <a:effectLst/>
              <a:latin typeface="Calibri" panose="020F0502020204030204" pitchFamily="34" charset="0"/>
              <a:ea typeface="Calibri" panose="020F0502020204030204" pitchFamily="34" charset="0"/>
              <a:cs typeface="2  Titr" panose="00000700000000000000" pitchFamily="2" charset="-78"/>
            </a:rPr>
            <a:t>تبدیل برنامه ریزی خطی به یک فرآیند </a:t>
          </a:r>
          <a:r>
            <a:rPr lang="fa-IR" dirty="0" smtClean="0">
              <a:solidFill>
                <a:srgbClr val="FF0000"/>
              </a:solidFill>
              <a:effectLst/>
              <a:latin typeface="Calibri" panose="020F0502020204030204" pitchFamily="34" charset="0"/>
              <a:ea typeface="Calibri" panose="020F0502020204030204" pitchFamily="34" charset="0"/>
              <a:cs typeface="2  Titr" panose="00000700000000000000" pitchFamily="2" charset="-78"/>
            </a:rPr>
            <a:t>چرخه ای</a:t>
          </a:r>
          <a:endParaRPr lang="en-US" dirty="0">
            <a:solidFill>
              <a:srgbClr val="FF0000"/>
            </a:solidFill>
            <a:effectLst/>
            <a:latin typeface="Calibri" panose="020F0502020204030204" pitchFamily="34" charset="0"/>
            <a:ea typeface="Calibri" panose="020F0502020204030204" pitchFamily="34" charset="0"/>
            <a:cs typeface="2  Titr" panose="00000700000000000000" pitchFamily="2" charset="-78"/>
          </a:endParaRPr>
        </a:p>
      </dgm:t>
    </dgm:pt>
    <dgm:pt modelId="{DD04ED99-C372-41A4-AC7F-FC8B24F73946}" type="parTrans" cxnId="{A259DD4F-1BF1-4869-A9EE-E01A01F5CC79}">
      <dgm:prSet/>
      <dgm:spPr/>
      <dgm:t>
        <a:bodyPr/>
        <a:lstStyle/>
        <a:p>
          <a:endParaRPr lang="en-US"/>
        </a:p>
      </dgm:t>
    </dgm:pt>
    <dgm:pt modelId="{A86A7A90-A6EC-4C72-A1E2-126778E2F0F1}" type="sibTrans" cxnId="{A259DD4F-1BF1-4869-A9EE-E01A01F5CC79}">
      <dgm:prSet/>
      <dgm:spPr/>
      <dgm:t>
        <a:bodyPr/>
        <a:lstStyle/>
        <a:p>
          <a:endParaRPr lang="en-US"/>
        </a:p>
      </dgm:t>
    </dgm:pt>
    <dgm:pt modelId="{ECE3D52C-E911-4946-A812-063F7AE1EB54}">
      <dgm:prSet phldrT="[Text]"/>
      <dgm:spPr/>
      <dgm:t>
        <a:bodyPr/>
        <a:lstStyle/>
        <a:p>
          <a:pPr algn="r" rtl="1"/>
          <a:endParaRPr lang="en-US" dirty="0">
            <a:cs typeface="2  Titr" panose="00000700000000000000" pitchFamily="2" charset="-78"/>
          </a:endParaRPr>
        </a:p>
      </dgm:t>
    </dgm:pt>
    <dgm:pt modelId="{674C2103-3175-441D-AADF-A5262A613AE6}" type="parTrans" cxnId="{81C39E22-573A-443A-8A3D-D39FE3ABB96B}">
      <dgm:prSet/>
      <dgm:spPr/>
      <dgm:t>
        <a:bodyPr/>
        <a:lstStyle/>
        <a:p>
          <a:endParaRPr lang="en-US"/>
        </a:p>
      </dgm:t>
    </dgm:pt>
    <dgm:pt modelId="{EBAD1C1F-2CD3-4B3F-B9FA-75922CE52B53}" type="sibTrans" cxnId="{81C39E22-573A-443A-8A3D-D39FE3ABB96B}">
      <dgm:prSet/>
      <dgm:spPr/>
      <dgm:t>
        <a:bodyPr/>
        <a:lstStyle/>
        <a:p>
          <a:endParaRPr lang="en-US"/>
        </a:p>
      </dgm:t>
    </dgm:pt>
    <dgm:pt modelId="{55A68AF1-DE9F-4CC3-B325-48BDC1C97FAA}">
      <dgm:prSet phldrT="[Text]"/>
      <dgm:spPr/>
      <dgm:t>
        <a:bodyPr/>
        <a:lstStyle/>
        <a:p>
          <a:pPr algn="r" rtl="1"/>
          <a:r>
            <a:rPr lang="fa-IR" dirty="0" smtClean="0">
              <a:cs typeface="2  Titr" panose="00000700000000000000" pitchFamily="2" charset="-78"/>
            </a:rPr>
            <a:t>رویکرد راهبردی بر اعتقاد به نسبیت اعتبار علم و اطلاعات و نسبیت قدرت تصمیم گیری برنامه ریزان و مدیران استوار است، ازین رو بیشتر نقش هماهنگ کننده میان برنامه های مختلف و نهادهای اجرایی را به عهده دارد.</a:t>
          </a:r>
          <a:endParaRPr lang="en-US" dirty="0">
            <a:cs typeface="2  Titr" panose="00000700000000000000" pitchFamily="2" charset="-78"/>
          </a:endParaRPr>
        </a:p>
      </dgm:t>
    </dgm:pt>
    <dgm:pt modelId="{1F4508A2-0E87-4348-8569-E4BC49BC5EE4}" type="parTrans" cxnId="{CD683C9E-7A60-4F8F-8DBF-E719B30E0DD4}">
      <dgm:prSet/>
      <dgm:spPr/>
      <dgm:t>
        <a:bodyPr/>
        <a:lstStyle/>
        <a:p>
          <a:endParaRPr lang="en-US"/>
        </a:p>
      </dgm:t>
    </dgm:pt>
    <dgm:pt modelId="{B6F3F307-9FC4-458A-8642-CEE5E3F308B7}" type="sibTrans" cxnId="{CD683C9E-7A60-4F8F-8DBF-E719B30E0DD4}">
      <dgm:prSet/>
      <dgm:spPr/>
      <dgm:t>
        <a:bodyPr/>
        <a:lstStyle/>
        <a:p>
          <a:endParaRPr lang="en-US"/>
        </a:p>
      </dgm:t>
    </dgm:pt>
    <dgm:pt modelId="{B09CE472-D225-410E-84DE-F3F6E09E55B6}">
      <dgm:prSet phldrT="[Text]"/>
      <dgm:spPr/>
      <dgm:t>
        <a:bodyPr/>
        <a:lstStyle/>
        <a:p>
          <a:pPr algn="r" rtl="1"/>
          <a:r>
            <a:rPr lang="fa-IR" dirty="0" smtClean="0">
              <a:solidFill>
                <a:srgbClr val="FF0000"/>
              </a:solidFill>
              <a:cs typeface="2  Titr" panose="00000700000000000000" pitchFamily="2" charset="-78"/>
            </a:rPr>
            <a:t>شناخت دقیق </a:t>
          </a:r>
          <a:r>
            <a:rPr lang="fa-IR" dirty="0" smtClean="0">
              <a:cs typeface="2  Titr" panose="00000700000000000000" pitchFamily="2" charset="-78"/>
            </a:rPr>
            <a:t>ساختار و عملکرد یک سیستم</a:t>
          </a:r>
          <a:endParaRPr lang="en-US" dirty="0">
            <a:cs typeface="2  Titr" panose="00000700000000000000" pitchFamily="2" charset="-78"/>
          </a:endParaRPr>
        </a:p>
      </dgm:t>
    </dgm:pt>
    <dgm:pt modelId="{D68ABB91-C9C1-47A5-A247-C3E1C3B2F951}" type="parTrans" cxnId="{6F1A006D-CE07-4C26-AD89-01F6A07F2986}">
      <dgm:prSet/>
      <dgm:spPr/>
      <dgm:t>
        <a:bodyPr/>
        <a:lstStyle/>
        <a:p>
          <a:endParaRPr lang="en-US"/>
        </a:p>
      </dgm:t>
    </dgm:pt>
    <dgm:pt modelId="{DE03EE02-3904-4DD4-8504-686755471625}" type="sibTrans" cxnId="{6F1A006D-CE07-4C26-AD89-01F6A07F2986}">
      <dgm:prSet/>
      <dgm:spPr/>
      <dgm:t>
        <a:bodyPr/>
        <a:lstStyle/>
        <a:p>
          <a:endParaRPr lang="en-US"/>
        </a:p>
      </dgm:t>
    </dgm:pt>
    <dgm:pt modelId="{3935B624-52F5-4AE0-94E5-288E2038783D}">
      <dgm:prSet phldrT="[Text]"/>
      <dgm:spPr/>
      <dgm:t>
        <a:bodyPr/>
        <a:lstStyle/>
        <a:p>
          <a:pPr algn="r" rtl="1"/>
          <a:r>
            <a:rPr lang="fa-IR" dirty="0" smtClean="0">
              <a:cs typeface="2  Titr" panose="00000700000000000000" pitchFamily="2" charset="-78"/>
            </a:rPr>
            <a:t>اصلاح و </a:t>
          </a:r>
          <a:r>
            <a:rPr lang="fa-IR" dirty="0" smtClean="0">
              <a:solidFill>
                <a:srgbClr val="FF0000"/>
              </a:solidFill>
              <a:cs typeface="2  Titr" panose="00000700000000000000" pitchFamily="2" charset="-78"/>
            </a:rPr>
            <a:t>بازسازی</a:t>
          </a:r>
          <a:r>
            <a:rPr lang="fa-IR" dirty="0" smtClean="0">
              <a:cs typeface="2  Titr" panose="00000700000000000000" pitchFamily="2" charset="-78"/>
            </a:rPr>
            <a:t> سیستم</a:t>
          </a:r>
          <a:endParaRPr lang="en-US" dirty="0">
            <a:cs typeface="2  Titr" panose="00000700000000000000" pitchFamily="2" charset="-78"/>
          </a:endParaRPr>
        </a:p>
      </dgm:t>
    </dgm:pt>
    <dgm:pt modelId="{91FE9D42-DE25-4D31-90A7-6A1C1F455EB3}" type="parTrans" cxnId="{0DAB450C-4C1C-4812-9831-3FCA917B9F06}">
      <dgm:prSet/>
      <dgm:spPr/>
      <dgm:t>
        <a:bodyPr/>
        <a:lstStyle/>
        <a:p>
          <a:endParaRPr lang="en-US"/>
        </a:p>
      </dgm:t>
    </dgm:pt>
    <dgm:pt modelId="{EDB766CD-B637-4861-BE4E-A17C7EB9CED9}" type="sibTrans" cxnId="{0DAB450C-4C1C-4812-9831-3FCA917B9F06}">
      <dgm:prSet/>
      <dgm:spPr/>
      <dgm:t>
        <a:bodyPr/>
        <a:lstStyle/>
        <a:p>
          <a:endParaRPr lang="en-US"/>
        </a:p>
      </dgm:t>
    </dgm:pt>
    <dgm:pt modelId="{27AF5529-8F49-4C8D-A054-D957977D5A27}">
      <dgm:prSet phldrT="[Text]"/>
      <dgm:spPr/>
      <dgm:t>
        <a:bodyPr/>
        <a:lstStyle/>
        <a:p>
          <a:pPr algn="r" rtl="1"/>
          <a:endParaRPr lang="en-US" dirty="0">
            <a:cs typeface="2  Titr" panose="00000700000000000000" pitchFamily="2" charset="-78"/>
          </a:endParaRPr>
        </a:p>
      </dgm:t>
    </dgm:pt>
    <dgm:pt modelId="{B13C326F-86FD-42DC-944F-DFC4A8A229B5}" type="parTrans" cxnId="{97410315-A2D8-4DB5-8ADE-71F5F31F22F7}">
      <dgm:prSet/>
      <dgm:spPr/>
      <dgm:t>
        <a:bodyPr/>
        <a:lstStyle/>
        <a:p>
          <a:endParaRPr lang="en-US"/>
        </a:p>
      </dgm:t>
    </dgm:pt>
    <dgm:pt modelId="{BED5F156-7AA2-455C-B0A3-B48B966C9C5A}" type="sibTrans" cxnId="{97410315-A2D8-4DB5-8ADE-71F5F31F22F7}">
      <dgm:prSet/>
      <dgm:spPr/>
      <dgm:t>
        <a:bodyPr/>
        <a:lstStyle/>
        <a:p>
          <a:endParaRPr lang="en-US"/>
        </a:p>
      </dgm:t>
    </dgm:pt>
    <dgm:pt modelId="{0AAD91F2-91B1-41FB-BDA8-355B88EA99AC}">
      <dgm:prSet phldrT="[Text]"/>
      <dgm:spPr/>
      <dgm:t>
        <a:bodyPr/>
        <a:lstStyle/>
        <a:p>
          <a:pPr algn="r" rtl="1"/>
          <a:r>
            <a:rPr lang="fa-IR" dirty="0" smtClean="0">
              <a:cs typeface="2  Titr" panose="00000700000000000000" pitchFamily="2" charset="-78"/>
            </a:rPr>
            <a:t>انواع مدل بر اساس هدف:</a:t>
          </a:r>
          <a:endParaRPr lang="en-US" dirty="0">
            <a:cs typeface="2  Titr" panose="00000700000000000000" pitchFamily="2" charset="-78"/>
          </a:endParaRPr>
        </a:p>
      </dgm:t>
    </dgm:pt>
    <dgm:pt modelId="{18018282-7856-485C-8806-EB840D044BDD}" type="parTrans" cxnId="{A30A7629-3EEC-4FD7-9C5B-9C59F59E27DA}">
      <dgm:prSet/>
      <dgm:spPr/>
      <dgm:t>
        <a:bodyPr/>
        <a:lstStyle/>
        <a:p>
          <a:endParaRPr lang="en-US"/>
        </a:p>
      </dgm:t>
    </dgm:pt>
    <dgm:pt modelId="{23F990CB-648B-46FC-8B45-2DE0BE4A65B9}" type="sibTrans" cxnId="{A30A7629-3EEC-4FD7-9C5B-9C59F59E27DA}">
      <dgm:prSet/>
      <dgm:spPr/>
      <dgm:t>
        <a:bodyPr/>
        <a:lstStyle/>
        <a:p>
          <a:endParaRPr lang="en-US"/>
        </a:p>
      </dgm:t>
    </dgm:pt>
    <dgm:pt modelId="{D04489EB-DABD-4B14-9638-A58ED587CD2A}">
      <dgm:prSet phldrT="[Text]"/>
      <dgm:spPr/>
      <dgm:t>
        <a:bodyPr/>
        <a:lstStyle/>
        <a:p>
          <a:pPr algn="r" rtl="1"/>
          <a:r>
            <a:rPr lang="fa-IR" dirty="0" smtClean="0">
              <a:cs typeface="2  Titr" panose="00000700000000000000" pitchFamily="2" charset="-78"/>
            </a:rPr>
            <a:t>مدل توصیفی</a:t>
          </a:r>
          <a:endParaRPr lang="en-US" dirty="0">
            <a:cs typeface="2  Titr" panose="00000700000000000000" pitchFamily="2" charset="-78"/>
          </a:endParaRPr>
        </a:p>
      </dgm:t>
    </dgm:pt>
    <dgm:pt modelId="{3C48AF72-EEB7-4FB8-8A48-135C8D3F7ED6}" type="parTrans" cxnId="{16CDC7A7-6CC6-4871-A2BF-68770BE2923F}">
      <dgm:prSet/>
      <dgm:spPr/>
      <dgm:t>
        <a:bodyPr/>
        <a:lstStyle/>
        <a:p>
          <a:endParaRPr lang="en-US"/>
        </a:p>
      </dgm:t>
    </dgm:pt>
    <dgm:pt modelId="{9005853A-B780-439F-A783-AC2DA6BB732C}" type="sibTrans" cxnId="{16CDC7A7-6CC6-4871-A2BF-68770BE2923F}">
      <dgm:prSet/>
      <dgm:spPr/>
      <dgm:t>
        <a:bodyPr/>
        <a:lstStyle/>
        <a:p>
          <a:endParaRPr lang="en-US"/>
        </a:p>
      </dgm:t>
    </dgm:pt>
    <dgm:pt modelId="{12E1CC4A-724B-4CB1-9DF9-AF62CF3FF998}">
      <dgm:prSet phldrT="[Text]"/>
      <dgm:spPr/>
      <dgm:t>
        <a:bodyPr/>
        <a:lstStyle/>
        <a:p>
          <a:pPr algn="r" rtl="1"/>
          <a:r>
            <a:rPr lang="fa-IR" dirty="0" smtClean="0">
              <a:cs typeface="2  Titr" panose="00000700000000000000" pitchFamily="2" charset="-78"/>
            </a:rPr>
            <a:t>مدل پیشبینی کننده</a:t>
          </a:r>
          <a:endParaRPr lang="en-US" dirty="0">
            <a:cs typeface="2  Titr" panose="00000700000000000000" pitchFamily="2" charset="-78"/>
          </a:endParaRPr>
        </a:p>
      </dgm:t>
    </dgm:pt>
    <dgm:pt modelId="{FF930293-26D2-4EDE-8E4F-909E4A267B45}" type="parTrans" cxnId="{6DFAC0A5-C131-469B-959A-829364D1C3CD}">
      <dgm:prSet/>
      <dgm:spPr/>
      <dgm:t>
        <a:bodyPr/>
        <a:lstStyle/>
        <a:p>
          <a:endParaRPr lang="en-US"/>
        </a:p>
      </dgm:t>
    </dgm:pt>
    <dgm:pt modelId="{1CBE4EEE-C60D-46A9-AC80-2BDB72C4063C}" type="sibTrans" cxnId="{6DFAC0A5-C131-469B-959A-829364D1C3CD}">
      <dgm:prSet/>
      <dgm:spPr/>
      <dgm:t>
        <a:bodyPr/>
        <a:lstStyle/>
        <a:p>
          <a:endParaRPr lang="en-US"/>
        </a:p>
      </dgm:t>
    </dgm:pt>
    <dgm:pt modelId="{4BA05FAB-4C8B-47C2-AF36-E9376049AD21}">
      <dgm:prSet phldrT="[Text]"/>
      <dgm:spPr/>
      <dgm:t>
        <a:bodyPr/>
        <a:lstStyle/>
        <a:p>
          <a:pPr algn="r" rtl="1"/>
          <a:r>
            <a:rPr lang="fa-IR" dirty="0" smtClean="0">
              <a:cs typeface="2  Titr" panose="00000700000000000000" pitchFamily="2" charset="-78"/>
            </a:rPr>
            <a:t>مدل تصمیم گیری</a:t>
          </a:r>
          <a:endParaRPr lang="en-US" dirty="0">
            <a:cs typeface="2  Titr" panose="00000700000000000000" pitchFamily="2" charset="-78"/>
          </a:endParaRPr>
        </a:p>
      </dgm:t>
    </dgm:pt>
    <dgm:pt modelId="{3F72232D-A0B5-4158-9F8F-FE63BD56C0A9}" type="parTrans" cxnId="{068B99E0-9AFF-4E1D-896B-FC059B53F48B}">
      <dgm:prSet/>
      <dgm:spPr/>
      <dgm:t>
        <a:bodyPr/>
        <a:lstStyle/>
        <a:p>
          <a:endParaRPr lang="en-US"/>
        </a:p>
      </dgm:t>
    </dgm:pt>
    <dgm:pt modelId="{980DB2AD-5DA4-4AFA-8372-017D1F32449D}" type="sibTrans" cxnId="{068B99E0-9AFF-4E1D-896B-FC059B53F48B}">
      <dgm:prSet/>
      <dgm:spPr/>
      <dgm:t>
        <a:bodyPr/>
        <a:lstStyle/>
        <a:p>
          <a:endParaRPr lang="en-US"/>
        </a:p>
      </dgm:t>
    </dgm:pt>
    <dgm:pt modelId="{71204581-C81F-46EE-AA9A-ECDDB706224E}">
      <dgm:prSet phldrT="[Text]"/>
      <dgm:spPr/>
      <dgm:t>
        <a:bodyPr/>
        <a:lstStyle/>
        <a:p>
          <a:pPr algn="r" rtl="1"/>
          <a:r>
            <a:rPr lang="fa-IR" dirty="0" smtClean="0">
              <a:cs typeface="2  Titr" panose="00000700000000000000" pitchFamily="2" charset="-78"/>
            </a:rPr>
            <a:t>مدل هنجاری</a:t>
          </a:r>
          <a:endParaRPr lang="en-US" dirty="0">
            <a:cs typeface="2  Titr" panose="00000700000000000000" pitchFamily="2" charset="-78"/>
          </a:endParaRPr>
        </a:p>
      </dgm:t>
    </dgm:pt>
    <dgm:pt modelId="{07553120-5A39-4D67-BB59-50E69912D014}" type="parTrans" cxnId="{6B8F7D8C-CF92-4281-9506-8F6DAA9A8BC0}">
      <dgm:prSet/>
      <dgm:spPr/>
      <dgm:t>
        <a:bodyPr/>
        <a:lstStyle/>
        <a:p>
          <a:endParaRPr lang="en-US"/>
        </a:p>
      </dgm:t>
    </dgm:pt>
    <dgm:pt modelId="{13105259-49C5-4F29-8A56-E95EB06DC68D}" type="sibTrans" cxnId="{6B8F7D8C-CF92-4281-9506-8F6DAA9A8BC0}">
      <dgm:prSet/>
      <dgm:spPr/>
      <dgm:t>
        <a:bodyPr/>
        <a:lstStyle/>
        <a:p>
          <a:endParaRPr lang="en-US"/>
        </a:p>
      </dgm:t>
    </dgm:pt>
    <dgm:pt modelId="{0992AFDA-5472-4C70-AC58-CA4A79AD4593}" type="pres">
      <dgm:prSet presAssocID="{D83A7379-8217-412D-A5CD-932A9337CCE0}" presName="Name0" presStyleCnt="0">
        <dgm:presLayoutVars>
          <dgm:dir/>
          <dgm:animLvl val="lvl"/>
          <dgm:resizeHandles val="exact"/>
        </dgm:presLayoutVars>
      </dgm:prSet>
      <dgm:spPr/>
      <dgm:t>
        <a:bodyPr/>
        <a:lstStyle/>
        <a:p>
          <a:endParaRPr lang="en-US"/>
        </a:p>
      </dgm:t>
    </dgm:pt>
    <dgm:pt modelId="{31820B1B-8A21-4A00-97ED-D4E7BB880E9D}" type="pres">
      <dgm:prSet presAssocID="{52E67359-C580-4DA7-B698-C42C8D2785A9}" presName="composite" presStyleCnt="0"/>
      <dgm:spPr/>
    </dgm:pt>
    <dgm:pt modelId="{3C68170A-0F0F-4115-9746-B9EA18E0A1C8}" type="pres">
      <dgm:prSet presAssocID="{52E67359-C580-4DA7-B698-C42C8D2785A9}" presName="parTx" presStyleLbl="alignNode1" presStyleIdx="0" presStyleCnt="3">
        <dgm:presLayoutVars>
          <dgm:chMax val="0"/>
          <dgm:chPref val="0"/>
          <dgm:bulletEnabled val="1"/>
        </dgm:presLayoutVars>
      </dgm:prSet>
      <dgm:spPr/>
      <dgm:t>
        <a:bodyPr/>
        <a:lstStyle/>
        <a:p>
          <a:endParaRPr lang="en-US"/>
        </a:p>
      </dgm:t>
    </dgm:pt>
    <dgm:pt modelId="{EDFFB7FD-6DDC-45B8-A4E5-42E40FA1F805}" type="pres">
      <dgm:prSet presAssocID="{52E67359-C580-4DA7-B698-C42C8D2785A9}" presName="desTx" presStyleLbl="alignAccFollowNode1" presStyleIdx="0" presStyleCnt="3">
        <dgm:presLayoutVars>
          <dgm:bulletEnabled val="1"/>
        </dgm:presLayoutVars>
      </dgm:prSet>
      <dgm:spPr/>
      <dgm:t>
        <a:bodyPr/>
        <a:lstStyle/>
        <a:p>
          <a:endParaRPr lang="en-US"/>
        </a:p>
      </dgm:t>
    </dgm:pt>
    <dgm:pt modelId="{BC351CDD-A860-480D-A02D-67C611702E01}" type="pres">
      <dgm:prSet presAssocID="{0B34FFC8-3EBD-447C-83F9-E810E792FECF}" presName="space" presStyleCnt="0"/>
      <dgm:spPr/>
    </dgm:pt>
    <dgm:pt modelId="{91442E36-B695-4072-B5F5-DF13C90ADFCC}" type="pres">
      <dgm:prSet presAssocID="{929E0B92-AB9E-414B-9512-F89F2DBFF149}" presName="composite" presStyleCnt="0"/>
      <dgm:spPr/>
    </dgm:pt>
    <dgm:pt modelId="{13C004D6-913D-42E5-9509-784B29D5E9FE}" type="pres">
      <dgm:prSet presAssocID="{929E0B92-AB9E-414B-9512-F89F2DBFF149}" presName="parTx" presStyleLbl="alignNode1" presStyleIdx="1" presStyleCnt="3">
        <dgm:presLayoutVars>
          <dgm:chMax val="0"/>
          <dgm:chPref val="0"/>
          <dgm:bulletEnabled val="1"/>
        </dgm:presLayoutVars>
      </dgm:prSet>
      <dgm:spPr/>
      <dgm:t>
        <a:bodyPr/>
        <a:lstStyle/>
        <a:p>
          <a:endParaRPr lang="en-US"/>
        </a:p>
      </dgm:t>
    </dgm:pt>
    <dgm:pt modelId="{DBE3D9A5-A7CA-46DB-8E56-ED9FCE1F998D}" type="pres">
      <dgm:prSet presAssocID="{929E0B92-AB9E-414B-9512-F89F2DBFF149}" presName="desTx" presStyleLbl="alignAccFollowNode1" presStyleIdx="1" presStyleCnt="3">
        <dgm:presLayoutVars>
          <dgm:bulletEnabled val="1"/>
        </dgm:presLayoutVars>
      </dgm:prSet>
      <dgm:spPr/>
      <dgm:t>
        <a:bodyPr/>
        <a:lstStyle/>
        <a:p>
          <a:endParaRPr lang="en-US"/>
        </a:p>
      </dgm:t>
    </dgm:pt>
    <dgm:pt modelId="{DA799043-AAF7-4937-9E38-84458D58D1B4}" type="pres">
      <dgm:prSet presAssocID="{E0DFCA8F-EF2F-40E8-B3C7-D2D6F18D0475}" presName="space" presStyleCnt="0"/>
      <dgm:spPr/>
    </dgm:pt>
    <dgm:pt modelId="{CCA794EE-FD6C-41AB-885F-EDD9718E3744}" type="pres">
      <dgm:prSet presAssocID="{69E3877E-259E-4AB9-8321-D6AB00722816}" presName="composite" presStyleCnt="0"/>
      <dgm:spPr/>
    </dgm:pt>
    <dgm:pt modelId="{12A75423-1FCF-4CD6-8615-0298F18DD476}" type="pres">
      <dgm:prSet presAssocID="{69E3877E-259E-4AB9-8321-D6AB00722816}" presName="parTx" presStyleLbl="alignNode1" presStyleIdx="2" presStyleCnt="3">
        <dgm:presLayoutVars>
          <dgm:chMax val="0"/>
          <dgm:chPref val="0"/>
          <dgm:bulletEnabled val="1"/>
        </dgm:presLayoutVars>
      </dgm:prSet>
      <dgm:spPr/>
      <dgm:t>
        <a:bodyPr/>
        <a:lstStyle/>
        <a:p>
          <a:endParaRPr lang="en-US"/>
        </a:p>
      </dgm:t>
    </dgm:pt>
    <dgm:pt modelId="{3AE2C86D-7EEA-491A-9F68-AE17500CE32C}" type="pres">
      <dgm:prSet presAssocID="{69E3877E-259E-4AB9-8321-D6AB00722816}" presName="desTx" presStyleLbl="alignAccFollowNode1" presStyleIdx="2" presStyleCnt="3">
        <dgm:presLayoutVars>
          <dgm:bulletEnabled val="1"/>
        </dgm:presLayoutVars>
      </dgm:prSet>
      <dgm:spPr/>
      <dgm:t>
        <a:bodyPr/>
        <a:lstStyle/>
        <a:p>
          <a:endParaRPr lang="en-US"/>
        </a:p>
      </dgm:t>
    </dgm:pt>
  </dgm:ptLst>
  <dgm:cxnLst>
    <dgm:cxn modelId="{6933F2F9-2FCF-4B67-B6A4-C36A923C7C95}" type="presOf" srcId="{55A68AF1-DE9F-4CC3-B325-48BDC1C97FAA}" destId="{DBE3D9A5-A7CA-46DB-8E56-ED9FCE1F998D}" srcOrd="0" destOrd="1" presId="urn:microsoft.com/office/officeart/2005/8/layout/hList1"/>
    <dgm:cxn modelId="{ABF9D69D-7E04-4A38-AE0C-694D562F585A}" srcId="{52E67359-C580-4DA7-B698-C42C8D2785A9}" destId="{05ADB3D3-C5A8-4092-8A9C-98D3C7172FFC}" srcOrd="0" destOrd="0" parTransId="{582FBC2D-3971-4861-A3F0-6E330FA62BD2}" sibTransId="{1AF813DD-CA10-4FDE-AE4F-E19F118C0944}"/>
    <dgm:cxn modelId="{A259DD4F-1BF1-4869-A9EE-E01A01F5CC79}" srcId="{0E59BC15-4C7B-4DD3-8CFE-0F127011090C}" destId="{6A0F0252-AA3C-4712-872B-8B9FCACDA7C1}" srcOrd="2" destOrd="0" parTransId="{DD04ED99-C372-41A4-AC7F-FC8B24F73946}" sibTransId="{A86A7A90-A6EC-4C72-A1E2-126778E2F0F1}"/>
    <dgm:cxn modelId="{CBEEC53E-8454-44CA-9787-ECEB98B6C3D8}" type="presOf" srcId="{71204581-C81F-46EE-AA9A-ECDDB706224E}" destId="{EDFFB7FD-6DDC-45B8-A4E5-42E40FA1F805}" srcOrd="0" destOrd="7" presId="urn:microsoft.com/office/officeart/2005/8/layout/hList1"/>
    <dgm:cxn modelId="{80824749-9AAA-478B-A1D7-EEA54533EF15}" type="presOf" srcId="{3C05ADBA-A29E-4EC3-A760-6AE2EAA7D944}" destId="{3AE2C86D-7EEA-491A-9F68-AE17500CE32C}" srcOrd="0" destOrd="1" presId="urn:microsoft.com/office/officeart/2005/8/layout/hList1"/>
    <dgm:cxn modelId="{4BA6CFAD-D385-411B-BAA2-780AFBBFDCF0}" type="presOf" srcId="{6A0F0252-AA3C-4712-872B-8B9FCACDA7C1}" destId="{3AE2C86D-7EEA-491A-9F68-AE17500CE32C}" srcOrd="0" destOrd="3" presId="urn:microsoft.com/office/officeart/2005/8/layout/hList1"/>
    <dgm:cxn modelId="{6B8F7D8C-CF92-4281-9506-8F6DAA9A8BC0}" srcId="{52E67359-C580-4DA7-B698-C42C8D2785A9}" destId="{71204581-C81F-46EE-AA9A-ECDDB706224E}" srcOrd="7" destOrd="0" parTransId="{07553120-5A39-4D67-BB59-50E69912D014}" sibTransId="{13105259-49C5-4F29-8A56-E95EB06DC68D}"/>
    <dgm:cxn modelId="{97410315-A2D8-4DB5-8ADE-71F5F31F22F7}" srcId="{52E67359-C580-4DA7-B698-C42C8D2785A9}" destId="{27AF5529-8F49-4C8D-A054-D957977D5A27}" srcOrd="8" destOrd="0" parTransId="{B13C326F-86FD-42DC-944F-DFC4A8A229B5}" sibTransId="{BED5F156-7AA2-455C-B0A3-B48B966C9C5A}"/>
    <dgm:cxn modelId="{571FC0B5-1AC5-4A5A-9381-51A71035DC32}" type="presOf" srcId="{69E3877E-259E-4AB9-8321-D6AB00722816}" destId="{12A75423-1FCF-4CD6-8615-0298F18DD476}" srcOrd="0" destOrd="0" presId="urn:microsoft.com/office/officeart/2005/8/layout/hList1"/>
    <dgm:cxn modelId="{6DFAC0A5-C131-469B-959A-829364D1C3CD}" srcId="{52E67359-C580-4DA7-B698-C42C8D2785A9}" destId="{12E1CC4A-724B-4CB1-9DF9-AF62CF3FF998}" srcOrd="5" destOrd="0" parTransId="{FF930293-26D2-4EDE-8E4F-909E4A267B45}" sibTransId="{1CBE4EEE-C60D-46A9-AC80-2BDB72C4063C}"/>
    <dgm:cxn modelId="{0C4E696D-7E4E-43FA-8F11-CDE454B68997}" type="presOf" srcId="{D04489EB-DABD-4B14-9638-A58ED587CD2A}" destId="{EDFFB7FD-6DDC-45B8-A4E5-42E40FA1F805}" srcOrd="0" destOrd="4" presId="urn:microsoft.com/office/officeart/2005/8/layout/hList1"/>
    <dgm:cxn modelId="{6F1A006D-CE07-4C26-AD89-01F6A07F2986}" srcId="{52E67359-C580-4DA7-B698-C42C8D2785A9}" destId="{B09CE472-D225-410E-84DE-F3F6E09E55B6}" srcOrd="1" destOrd="0" parTransId="{D68ABB91-C9C1-47A5-A247-C3E1C3B2F951}" sibTransId="{DE03EE02-3904-4DD4-8504-686755471625}"/>
    <dgm:cxn modelId="{B53A5D7A-021E-429D-9BD1-4A076F3FD777}" srcId="{929E0B92-AB9E-414B-9512-F89F2DBFF149}" destId="{A7C33FE5-D311-4946-9C39-C64558A9B870}" srcOrd="0" destOrd="0" parTransId="{905B841E-9BD6-4E72-AFE9-A4DCD1ACAFA7}" sibTransId="{139BD654-3F03-462D-B3DF-9D8C57649BB1}"/>
    <dgm:cxn modelId="{09A5DA49-2352-4C63-B45A-444F862F4F5D}" srcId="{69E3877E-259E-4AB9-8321-D6AB00722816}" destId="{0E59BC15-4C7B-4DD3-8CFE-0F127011090C}" srcOrd="0" destOrd="0" parTransId="{95061577-8FF1-467D-BDDE-C593C1667E50}" sibTransId="{BDFA28B3-FBD7-4C36-B5E0-CC9C226B19F0}"/>
    <dgm:cxn modelId="{CD683C9E-7A60-4F8F-8DBF-E719B30E0DD4}" srcId="{929E0B92-AB9E-414B-9512-F89F2DBFF149}" destId="{55A68AF1-DE9F-4CC3-B325-48BDC1C97FAA}" srcOrd="1" destOrd="0" parTransId="{1F4508A2-0E87-4348-8569-E4BC49BC5EE4}" sibTransId="{B6F3F307-9FC4-458A-8642-CEE5E3F308B7}"/>
    <dgm:cxn modelId="{3C4BBCAA-896E-4349-B69D-D502A6E75A8E}" srcId="{D83A7379-8217-412D-A5CD-932A9337CCE0}" destId="{52E67359-C580-4DA7-B698-C42C8D2785A9}" srcOrd="0" destOrd="0" parTransId="{F0FE9E1F-9542-4517-ABC4-39B6925D205C}" sibTransId="{0B34FFC8-3EBD-447C-83F9-E810E792FECF}"/>
    <dgm:cxn modelId="{1D450CFD-3A6E-484D-9CDA-1DA20EA54180}" srcId="{D83A7379-8217-412D-A5CD-932A9337CCE0}" destId="{69E3877E-259E-4AB9-8321-D6AB00722816}" srcOrd="2" destOrd="0" parTransId="{4FD1F75E-A4EB-4F12-816B-486D131ECA6D}" sibTransId="{6061E12D-A131-4515-8998-7E314A22F1ED}"/>
    <dgm:cxn modelId="{423E3656-4BE8-472A-808A-44E4B6680743}" type="presOf" srcId="{A7C33FE5-D311-4946-9C39-C64558A9B870}" destId="{DBE3D9A5-A7CA-46DB-8E56-ED9FCE1F998D}" srcOrd="0" destOrd="0" presId="urn:microsoft.com/office/officeart/2005/8/layout/hList1"/>
    <dgm:cxn modelId="{8BA35AFB-A565-4BD2-B36B-EBE62CC7A298}" type="presOf" srcId="{B09CE472-D225-410E-84DE-F3F6E09E55B6}" destId="{EDFFB7FD-6DDC-45B8-A4E5-42E40FA1F805}" srcOrd="0" destOrd="1" presId="urn:microsoft.com/office/officeart/2005/8/layout/hList1"/>
    <dgm:cxn modelId="{16CDC7A7-6CC6-4871-A2BF-68770BE2923F}" srcId="{52E67359-C580-4DA7-B698-C42C8D2785A9}" destId="{D04489EB-DABD-4B14-9638-A58ED587CD2A}" srcOrd="4" destOrd="0" parTransId="{3C48AF72-EEB7-4FB8-8A48-135C8D3F7ED6}" sibTransId="{9005853A-B780-439F-A783-AC2DA6BB732C}"/>
    <dgm:cxn modelId="{068B99E0-9AFF-4E1D-896B-FC059B53F48B}" srcId="{52E67359-C580-4DA7-B698-C42C8D2785A9}" destId="{4BA05FAB-4C8B-47C2-AF36-E9376049AD21}" srcOrd="6" destOrd="0" parTransId="{3F72232D-A0B5-4158-9F8F-FE63BD56C0A9}" sibTransId="{980DB2AD-5DA4-4AFA-8372-017D1F32449D}"/>
    <dgm:cxn modelId="{FCDAF743-5793-4A8C-AF54-33ECBAEFF779}" type="presOf" srcId="{ECE3D52C-E911-4946-A812-063F7AE1EB54}" destId="{DBE3D9A5-A7CA-46DB-8E56-ED9FCE1F998D}" srcOrd="0" destOrd="2" presId="urn:microsoft.com/office/officeart/2005/8/layout/hList1"/>
    <dgm:cxn modelId="{6D271BFE-D9B6-4A16-BA66-18F6BE1DFAF8}" type="presOf" srcId="{4BA05FAB-4C8B-47C2-AF36-E9376049AD21}" destId="{EDFFB7FD-6DDC-45B8-A4E5-42E40FA1F805}" srcOrd="0" destOrd="6" presId="urn:microsoft.com/office/officeart/2005/8/layout/hList1"/>
    <dgm:cxn modelId="{A30A7629-3EEC-4FD7-9C5B-9C59F59E27DA}" srcId="{52E67359-C580-4DA7-B698-C42C8D2785A9}" destId="{0AAD91F2-91B1-41FB-BDA8-355B88EA99AC}" srcOrd="3" destOrd="0" parTransId="{18018282-7856-485C-8806-EB840D044BDD}" sibTransId="{23F990CB-648B-46FC-8B45-2DE0BE4A65B9}"/>
    <dgm:cxn modelId="{0CF6655C-E732-43B8-A28D-3DB36884DD57}" type="presOf" srcId="{0AAD91F2-91B1-41FB-BDA8-355B88EA99AC}" destId="{EDFFB7FD-6DDC-45B8-A4E5-42E40FA1F805}" srcOrd="0" destOrd="3" presId="urn:microsoft.com/office/officeart/2005/8/layout/hList1"/>
    <dgm:cxn modelId="{256F26C2-050D-4FF1-9D10-5879B06DAD8E}" type="presOf" srcId="{52E67359-C580-4DA7-B698-C42C8D2785A9}" destId="{3C68170A-0F0F-4115-9746-B9EA18E0A1C8}" srcOrd="0" destOrd="0" presId="urn:microsoft.com/office/officeart/2005/8/layout/hList1"/>
    <dgm:cxn modelId="{42BA06EC-CF42-4179-869C-1AA5455BA246}" type="presOf" srcId="{87AF6A4A-99E7-428F-BE85-B732715455C2}" destId="{3AE2C86D-7EEA-491A-9F68-AE17500CE32C}" srcOrd="0" destOrd="2" presId="urn:microsoft.com/office/officeart/2005/8/layout/hList1"/>
    <dgm:cxn modelId="{FECF5AD4-26CA-445C-BBA2-5B3E63D273C5}" srcId="{D83A7379-8217-412D-A5CD-932A9337CCE0}" destId="{929E0B92-AB9E-414B-9512-F89F2DBFF149}" srcOrd="1" destOrd="0" parTransId="{B8565F2E-5C7A-45E8-B04F-2D905409B292}" sibTransId="{E0DFCA8F-EF2F-40E8-B3C7-D2D6F18D0475}"/>
    <dgm:cxn modelId="{314D6B76-E153-4FA9-BAB6-2B2BC287424A}" type="presOf" srcId="{D83A7379-8217-412D-A5CD-932A9337CCE0}" destId="{0992AFDA-5472-4C70-AC58-CA4A79AD4593}" srcOrd="0" destOrd="0" presId="urn:microsoft.com/office/officeart/2005/8/layout/hList1"/>
    <dgm:cxn modelId="{E9B7E89B-DF89-43E1-9B69-E6B84C305C43}" type="presOf" srcId="{929E0B92-AB9E-414B-9512-F89F2DBFF149}" destId="{13C004D6-913D-42E5-9509-784B29D5E9FE}" srcOrd="0" destOrd="0" presId="urn:microsoft.com/office/officeart/2005/8/layout/hList1"/>
    <dgm:cxn modelId="{81C39E22-573A-443A-8A3D-D39FE3ABB96B}" srcId="{929E0B92-AB9E-414B-9512-F89F2DBFF149}" destId="{ECE3D52C-E911-4946-A812-063F7AE1EB54}" srcOrd="2" destOrd="0" parTransId="{674C2103-3175-441D-AADF-A5262A613AE6}" sibTransId="{EBAD1C1F-2CD3-4B3F-B9FA-75922CE52B53}"/>
    <dgm:cxn modelId="{0DAB450C-4C1C-4812-9831-3FCA917B9F06}" srcId="{52E67359-C580-4DA7-B698-C42C8D2785A9}" destId="{3935B624-52F5-4AE0-94E5-288E2038783D}" srcOrd="2" destOrd="0" parTransId="{91FE9D42-DE25-4D31-90A7-6A1C1F455EB3}" sibTransId="{EDB766CD-B637-4861-BE4E-A17C7EB9CED9}"/>
    <dgm:cxn modelId="{C3C8B6CA-139A-4EBA-AFFB-770AD78E01B0}" type="presOf" srcId="{12E1CC4A-724B-4CB1-9DF9-AF62CF3FF998}" destId="{EDFFB7FD-6DDC-45B8-A4E5-42E40FA1F805}" srcOrd="0" destOrd="5" presId="urn:microsoft.com/office/officeart/2005/8/layout/hList1"/>
    <dgm:cxn modelId="{840AE96A-8C69-4687-AAC2-B9E10970FE7F}" type="presOf" srcId="{05ADB3D3-C5A8-4092-8A9C-98D3C7172FFC}" destId="{EDFFB7FD-6DDC-45B8-A4E5-42E40FA1F805}" srcOrd="0" destOrd="0" presId="urn:microsoft.com/office/officeart/2005/8/layout/hList1"/>
    <dgm:cxn modelId="{60AF797F-EFE7-4CBB-A71A-4EED5C2B823D}" type="presOf" srcId="{27AF5529-8F49-4C8D-A054-D957977D5A27}" destId="{EDFFB7FD-6DDC-45B8-A4E5-42E40FA1F805}" srcOrd="0" destOrd="8" presId="urn:microsoft.com/office/officeart/2005/8/layout/hList1"/>
    <dgm:cxn modelId="{C4E84DEF-120E-4F71-BA98-B4EC150C2C98}" type="presOf" srcId="{0E59BC15-4C7B-4DD3-8CFE-0F127011090C}" destId="{3AE2C86D-7EEA-491A-9F68-AE17500CE32C}" srcOrd="0" destOrd="0" presId="urn:microsoft.com/office/officeart/2005/8/layout/hList1"/>
    <dgm:cxn modelId="{3EB090BB-4950-43F0-BD88-19313458D803}" type="presOf" srcId="{3935B624-52F5-4AE0-94E5-288E2038783D}" destId="{EDFFB7FD-6DDC-45B8-A4E5-42E40FA1F805}" srcOrd="0" destOrd="2" presId="urn:microsoft.com/office/officeart/2005/8/layout/hList1"/>
    <dgm:cxn modelId="{569E69F4-1C6F-40A2-8332-704B7F2C4C1B}" srcId="{0E59BC15-4C7B-4DD3-8CFE-0F127011090C}" destId="{3C05ADBA-A29E-4EC3-A760-6AE2EAA7D944}" srcOrd="0" destOrd="0" parTransId="{17B00511-A07D-4AF5-957B-80317A2FAC90}" sibTransId="{C4910DFE-0312-4CED-8CBC-BB0A5B834D3A}"/>
    <dgm:cxn modelId="{22F07CD2-5207-4DED-BC7A-6D98F51F6CF3}" srcId="{0E59BC15-4C7B-4DD3-8CFE-0F127011090C}" destId="{87AF6A4A-99E7-428F-BE85-B732715455C2}" srcOrd="1" destOrd="0" parTransId="{03829BD6-DE33-422A-A093-BFC56AAB92D5}" sibTransId="{2A27498E-8A1D-4C12-993D-88579FBF6DFB}"/>
    <dgm:cxn modelId="{E18B968B-BC54-4A34-BB20-18DB5EC37371}" type="presParOf" srcId="{0992AFDA-5472-4C70-AC58-CA4A79AD4593}" destId="{31820B1B-8A21-4A00-97ED-D4E7BB880E9D}" srcOrd="0" destOrd="0" presId="urn:microsoft.com/office/officeart/2005/8/layout/hList1"/>
    <dgm:cxn modelId="{36C08D4B-909F-41BA-8897-F8358AD1B3A3}" type="presParOf" srcId="{31820B1B-8A21-4A00-97ED-D4E7BB880E9D}" destId="{3C68170A-0F0F-4115-9746-B9EA18E0A1C8}" srcOrd="0" destOrd="0" presId="urn:microsoft.com/office/officeart/2005/8/layout/hList1"/>
    <dgm:cxn modelId="{DBB7CCAA-A200-4F6E-A216-2D46B22FB0F5}" type="presParOf" srcId="{31820B1B-8A21-4A00-97ED-D4E7BB880E9D}" destId="{EDFFB7FD-6DDC-45B8-A4E5-42E40FA1F805}" srcOrd="1" destOrd="0" presId="urn:microsoft.com/office/officeart/2005/8/layout/hList1"/>
    <dgm:cxn modelId="{FD99C8A6-73B5-486B-8601-14AA5CFC316B}" type="presParOf" srcId="{0992AFDA-5472-4C70-AC58-CA4A79AD4593}" destId="{BC351CDD-A860-480D-A02D-67C611702E01}" srcOrd="1" destOrd="0" presId="urn:microsoft.com/office/officeart/2005/8/layout/hList1"/>
    <dgm:cxn modelId="{A9035EC1-3D40-4747-940D-4BCB018FB07C}" type="presParOf" srcId="{0992AFDA-5472-4C70-AC58-CA4A79AD4593}" destId="{91442E36-B695-4072-B5F5-DF13C90ADFCC}" srcOrd="2" destOrd="0" presId="urn:microsoft.com/office/officeart/2005/8/layout/hList1"/>
    <dgm:cxn modelId="{5B540950-5A28-4D77-9664-87501652DD3F}" type="presParOf" srcId="{91442E36-B695-4072-B5F5-DF13C90ADFCC}" destId="{13C004D6-913D-42E5-9509-784B29D5E9FE}" srcOrd="0" destOrd="0" presId="urn:microsoft.com/office/officeart/2005/8/layout/hList1"/>
    <dgm:cxn modelId="{7C6DB8E3-067D-417C-B787-739CEA44F6DE}" type="presParOf" srcId="{91442E36-B695-4072-B5F5-DF13C90ADFCC}" destId="{DBE3D9A5-A7CA-46DB-8E56-ED9FCE1F998D}" srcOrd="1" destOrd="0" presId="urn:microsoft.com/office/officeart/2005/8/layout/hList1"/>
    <dgm:cxn modelId="{29067AA0-A80A-478D-A557-867CA91DEC9D}" type="presParOf" srcId="{0992AFDA-5472-4C70-AC58-CA4A79AD4593}" destId="{DA799043-AAF7-4937-9E38-84458D58D1B4}" srcOrd="3" destOrd="0" presId="urn:microsoft.com/office/officeart/2005/8/layout/hList1"/>
    <dgm:cxn modelId="{22356F86-290C-45A2-BE0C-88106C8D33DC}" type="presParOf" srcId="{0992AFDA-5472-4C70-AC58-CA4A79AD4593}" destId="{CCA794EE-FD6C-41AB-885F-EDD9718E3744}" srcOrd="4" destOrd="0" presId="urn:microsoft.com/office/officeart/2005/8/layout/hList1"/>
    <dgm:cxn modelId="{1785FA64-C93E-42EA-B6D7-18F6FBE177F5}" type="presParOf" srcId="{CCA794EE-FD6C-41AB-885F-EDD9718E3744}" destId="{12A75423-1FCF-4CD6-8615-0298F18DD476}" srcOrd="0" destOrd="0" presId="urn:microsoft.com/office/officeart/2005/8/layout/hList1"/>
    <dgm:cxn modelId="{A3F7D852-92AF-4DDB-A689-30A5008BDCBA}" type="presParOf" srcId="{CCA794EE-FD6C-41AB-885F-EDD9718E3744}" destId="{3AE2C86D-7EEA-491A-9F68-AE17500CE32C}"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F399574-D8E7-4AD3-9756-F8B89A8BA19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B29961C3-B1E6-4115-83E8-A1259F235083}">
      <dgm:prSet phldrT="[Text]" phldr="1"/>
      <dgm:spPr/>
      <dgm:t>
        <a:bodyPr/>
        <a:lstStyle/>
        <a:p>
          <a:pPr algn="r" rtl="1"/>
          <a:endParaRPr lang="en-US" dirty="0"/>
        </a:p>
      </dgm:t>
    </dgm:pt>
    <dgm:pt modelId="{6CC91970-5501-429F-BE90-C6422D9E84C5}" type="parTrans" cxnId="{05C3EB3C-E523-4AAE-B5B4-B91C662F8FB3}">
      <dgm:prSet/>
      <dgm:spPr/>
      <dgm:t>
        <a:bodyPr/>
        <a:lstStyle/>
        <a:p>
          <a:endParaRPr lang="en-US"/>
        </a:p>
      </dgm:t>
    </dgm:pt>
    <dgm:pt modelId="{6F401137-9EA6-41F4-A19D-2A7BAFFD848D}" type="sibTrans" cxnId="{05C3EB3C-E523-4AAE-B5B4-B91C662F8FB3}">
      <dgm:prSet/>
      <dgm:spPr/>
      <dgm:t>
        <a:bodyPr/>
        <a:lstStyle/>
        <a:p>
          <a:endParaRPr lang="en-US"/>
        </a:p>
      </dgm:t>
    </dgm:pt>
    <dgm:pt modelId="{E76E4625-079D-4FFA-9946-FCFCED587540}">
      <dgm:prSet custT="1"/>
      <dgm:spPr/>
      <dgm:t>
        <a:bodyPr/>
        <a:lstStyle/>
        <a:p>
          <a:pPr algn="ctr" rtl="1"/>
          <a:r>
            <a:rPr lang="fa-IR" sz="2000" dirty="0" smtClean="0">
              <a:cs typeface="2  Titr" panose="00000700000000000000" pitchFamily="2" charset="-78"/>
            </a:rPr>
            <a:t>با محدودیت اطلاعات روبرو است.</a:t>
          </a:r>
        </a:p>
      </dgm:t>
    </dgm:pt>
    <dgm:pt modelId="{A4B0673C-9334-4E62-8A3F-364923ECF36F}" type="sibTrans" cxnId="{0A68136D-7213-4C7E-92F8-4EFF7BD3737B}">
      <dgm:prSet/>
      <dgm:spPr/>
      <dgm:t>
        <a:bodyPr/>
        <a:lstStyle/>
        <a:p>
          <a:endParaRPr lang="en-US"/>
        </a:p>
      </dgm:t>
    </dgm:pt>
    <dgm:pt modelId="{B7402114-1196-4662-A176-AD5A94A71540}" type="parTrans" cxnId="{0A68136D-7213-4C7E-92F8-4EFF7BD3737B}">
      <dgm:prSet/>
      <dgm:spPr/>
      <dgm:t>
        <a:bodyPr/>
        <a:lstStyle/>
        <a:p>
          <a:endParaRPr lang="en-US"/>
        </a:p>
      </dgm:t>
    </dgm:pt>
    <dgm:pt modelId="{25B104BC-B3B7-4F54-8F3E-D2612D775453}">
      <dgm:prSet custT="1"/>
      <dgm:spPr/>
      <dgm:t>
        <a:bodyPr/>
        <a:lstStyle/>
        <a:p>
          <a:pPr algn="ctr" rtl="1"/>
          <a:r>
            <a:rPr lang="fa-IR" sz="2000" dirty="0" smtClean="0">
              <a:cs typeface="2  Titr" panose="00000700000000000000" pitchFamily="2" charset="-78"/>
            </a:rPr>
            <a:t>تحت تأثیر کارشناسان رشته ای قرار می گیرد.</a:t>
          </a:r>
        </a:p>
      </dgm:t>
    </dgm:pt>
    <dgm:pt modelId="{705FA0C7-270E-4AB2-95E4-EC95913B03BB}" type="parTrans" cxnId="{9EFF1281-9EC1-4418-83B2-41D5893BF57B}">
      <dgm:prSet/>
      <dgm:spPr/>
      <dgm:t>
        <a:bodyPr/>
        <a:lstStyle/>
        <a:p>
          <a:endParaRPr lang="en-US"/>
        </a:p>
      </dgm:t>
    </dgm:pt>
    <dgm:pt modelId="{28A92C86-6189-401B-AF03-DA210BA198F2}" type="sibTrans" cxnId="{9EFF1281-9EC1-4418-83B2-41D5893BF57B}">
      <dgm:prSet/>
      <dgm:spPr/>
      <dgm:t>
        <a:bodyPr/>
        <a:lstStyle/>
        <a:p>
          <a:endParaRPr lang="en-US"/>
        </a:p>
      </dgm:t>
    </dgm:pt>
    <dgm:pt modelId="{3763D860-A906-4870-9325-9315E1B4F776}">
      <dgm:prSet custT="1"/>
      <dgm:spPr/>
      <dgm:t>
        <a:bodyPr/>
        <a:lstStyle/>
        <a:p>
          <a:pPr algn="ctr" rtl="1"/>
          <a:r>
            <a:rPr lang="fa-IR" sz="2000" dirty="0" smtClean="0">
              <a:cs typeface="2  Titr" panose="00000700000000000000" pitchFamily="2" charset="-78"/>
            </a:rPr>
            <a:t>ضرورتا به محدود کردن متغیر ها و ساده کردن سیستمها گرایش دارد.</a:t>
          </a:r>
        </a:p>
      </dgm:t>
    </dgm:pt>
    <dgm:pt modelId="{79CBB9B3-33BA-4B86-86DD-2F25A3442472}" type="parTrans" cxnId="{0373D4F0-521C-4C78-B364-5C53C1B08D52}">
      <dgm:prSet/>
      <dgm:spPr/>
      <dgm:t>
        <a:bodyPr/>
        <a:lstStyle/>
        <a:p>
          <a:endParaRPr lang="en-US"/>
        </a:p>
      </dgm:t>
    </dgm:pt>
    <dgm:pt modelId="{CF1E7BAF-481C-402D-A6BC-687F06EEC62B}" type="sibTrans" cxnId="{0373D4F0-521C-4C78-B364-5C53C1B08D52}">
      <dgm:prSet/>
      <dgm:spPr/>
      <dgm:t>
        <a:bodyPr/>
        <a:lstStyle/>
        <a:p>
          <a:endParaRPr lang="en-US"/>
        </a:p>
      </dgm:t>
    </dgm:pt>
    <dgm:pt modelId="{08067B9E-A003-463B-9DAA-3F7173741EB8}" type="pres">
      <dgm:prSet presAssocID="{3F399574-D8E7-4AD3-9756-F8B89A8BA19F}" presName="linear" presStyleCnt="0">
        <dgm:presLayoutVars>
          <dgm:animLvl val="lvl"/>
          <dgm:resizeHandles val="exact"/>
        </dgm:presLayoutVars>
      </dgm:prSet>
      <dgm:spPr/>
      <dgm:t>
        <a:bodyPr/>
        <a:lstStyle/>
        <a:p>
          <a:endParaRPr lang="en-US"/>
        </a:p>
      </dgm:t>
    </dgm:pt>
    <dgm:pt modelId="{F53E1DE7-685F-4241-A7D6-C0D9DA4C8513}" type="pres">
      <dgm:prSet presAssocID="{B29961C3-B1E6-4115-83E8-A1259F235083}" presName="parentText" presStyleLbl="node1" presStyleIdx="0" presStyleCnt="4" custScaleY="54772" custLinFactY="54939" custLinFactNeighborX="7436" custLinFactNeighborY="100000">
        <dgm:presLayoutVars>
          <dgm:chMax val="0"/>
          <dgm:bulletEnabled val="1"/>
        </dgm:presLayoutVars>
      </dgm:prSet>
      <dgm:spPr/>
      <dgm:t>
        <a:bodyPr/>
        <a:lstStyle/>
        <a:p>
          <a:endParaRPr lang="en-US"/>
        </a:p>
      </dgm:t>
    </dgm:pt>
    <dgm:pt modelId="{89AC938D-816A-4E54-976C-FBDFC14850BF}" type="pres">
      <dgm:prSet presAssocID="{6F401137-9EA6-41F4-A19D-2A7BAFFD848D}" presName="spacer" presStyleCnt="0"/>
      <dgm:spPr/>
    </dgm:pt>
    <dgm:pt modelId="{64C0D251-3499-4E7A-9471-BF5E3FEE319A}" type="pres">
      <dgm:prSet presAssocID="{E76E4625-079D-4FFA-9946-FCFCED587540}" presName="parentText" presStyleLbl="node1" presStyleIdx="1" presStyleCnt="4">
        <dgm:presLayoutVars>
          <dgm:chMax val="0"/>
          <dgm:bulletEnabled val="1"/>
        </dgm:presLayoutVars>
      </dgm:prSet>
      <dgm:spPr/>
      <dgm:t>
        <a:bodyPr/>
        <a:lstStyle/>
        <a:p>
          <a:endParaRPr lang="en-US"/>
        </a:p>
      </dgm:t>
    </dgm:pt>
    <dgm:pt modelId="{489FE87B-2984-49A4-A61A-3FAF87066379}" type="pres">
      <dgm:prSet presAssocID="{A4B0673C-9334-4E62-8A3F-364923ECF36F}" presName="spacer" presStyleCnt="0"/>
      <dgm:spPr/>
    </dgm:pt>
    <dgm:pt modelId="{959ED148-740A-4A92-9756-F334D1A7C9B8}" type="pres">
      <dgm:prSet presAssocID="{25B104BC-B3B7-4F54-8F3E-D2612D775453}" presName="parentText" presStyleLbl="node1" presStyleIdx="2" presStyleCnt="4">
        <dgm:presLayoutVars>
          <dgm:chMax val="0"/>
          <dgm:bulletEnabled val="1"/>
        </dgm:presLayoutVars>
      </dgm:prSet>
      <dgm:spPr/>
      <dgm:t>
        <a:bodyPr/>
        <a:lstStyle/>
        <a:p>
          <a:endParaRPr lang="en-US"/>
        </a:p>
      </dgm:t>
    </dgm:pt>
    <dgm:pt modelId="{4C6884F7-5D04-4330-8E7A-2B4E603EE76C}" type="pres">
      <dgm:prSet presAssocID="{28A92C86-6189-401B-AF03-DA210BA198F2}" presName="spacer" presStyleCnt="0"/>
      <dgm:spPr/>
    </dgm:pt>
    <dgm:pt modelId="{8297226B-F3D5-495F-8063-DDF40D13B9E5}" type="pres">
      <dgm:prSet presAssocID="{3763D860-A906-4870-9325-9315E1B4F776}" presName="parentText" presStyleLbl="node1" presStyleIdx="3" presStyleCnt="4">
        <dgm:presLayoutVars>
          <dgm:chMax val="0"/>
          <dgm:bulletEnabled val="1"/>
        </dgm:presLayoutVars>
      </dgm:prSet>
      <dgm:spPr/>
      <dgm:t>
        <a:bodyPr/>
        <a:lstStyle/>
        <a:p>
          <a:endParaRPr lang="en-US"/>
        </a:p>
      </dgm:t>
    </dgm:pt>
  </dgm:ptLst>
  <dgm:cxnLst>
    <dgm:cxn modelId="{8EBFCBD7-7717-4DA7-9019-B83F0FA3E697}" type="presOf" srcId="{E76E4625-079D-4FFA-9946-FCFCED587540}" destId="{64C0D251-3499-4E7A-9471-BF5E3FEE319A}" srcOrd="0" destOrd="0" presId="urn:microsoft.com/office/officeart/2005/8/layout/vList2"/>
    <dgm:cxn modelId="{0A68136D-7213-4C7E-92F8-4EFF7BD3737B}" srcId="{3F399574-D8E7-4AD3-9756-F8B89A8BA19F}" destId="{E76E4625-079D-4FFA-9946-FCFCED587540}" srcOrd="1" destOrd="0" parTransId="{B7402114-1196-4662-A176-AD5A94A71540}" sibTransId="{A4B0673C-9334-4E62-8A3F-364923ECF36F}"/>
    <dgm:cxn modelId="{05C3EB3C-E523-4AAE-B5B4-B91C662F8FB3}" srcId="{3F399574-D8E7-4AD3-9756-F8B89A8BA19F}" destId="{B29961C3-B1E6-4115-83E8-A1259F235083}" srcOrd="0" destOrd="0" parTransId="{6CC91970-5501-429F-BE90-C6422D9E84C5}" sibTransId="{6F401137-9EA6-41F4-A19D-2A7BAFFD848D}"/>
    <dgm:cxn modelId="{9EFF1281-9EC1-4418-83B2-41D5893BF57B}" srcId="{3F399574-D8E7-4AD3-9756-F8B89A8BA19F}" destId="{25B104BC-B3B7-4F54-8F3E-D2612D775453}" srcOrd="2" destOrd="0" parTransId="{705FA0C7-270E-4AB2-95E4-EC95913B03BB}" sibTransId="{28A92C86-6189-401B-AF03-DA210BA198F2}"/>
    <dgm:cxn modelId="{4986A825-F56C-42E9-8648-63A82F1CC4B5}" type="presOf" srcId="{B29961C3-B1E6-4115-83E8-A1259F235083}" destId="{F53E1DE7-685F-4241-A7D6-C0D9DA4C8513}" srcOrd="0" destOrd="0" presId="urn:microsoft.com/office/officeart/2005/8/layout/vList2"/>
    <dgm:cxn modelId="{4D4E4BCA-253C-4D7C-BBD8-9626CC27EF1F}" type="presOf" srcId="{3F399574-D8E7-4AD3-9756-F8B89A8BA19F}" destId="{08067B9E-A003-463B-9DAA-3F7173741EB8}" srcOrd="0" destOrd="0" presId="urn:microsoft.com/office/officeart/2005/8/layout/vList2"/>
    <dgm:cxn modelId="{780D4D8A-3E84-441E-93DC-37ED80B850E0}" type="presOf" srcId="{25B104BC-B3B7-4F54-8F3E-D2612D775453}" destId="{959ED148-740A-4A92-9756-F334D1A7C9B8}" srcOrd="0" destOrd="0" presId="urn:microsoft.com/office/officeart/2005/8/layout/vList2"/>
    <dgm:cxn modelId="{966CC8C1-AA92-4E9A-9431-782CEF316FB4}" type="presOf" srcId="{3763D860-A906-4870-9325-9315E1B4F776}" destId="{8297226B-F3D5-495F-8063-DDF40D13B9E5}" srcOrd="0" destOrd="0" presId="urn:microsoft.com/office/officeart/2005/8/layout/vList2"/>
    <dgm:cxn modelId="{0373D4F0-521C-4C78-B364-5C53C1B08D52}" srcId="{3F399574-D8E7-4AD3-9756-F8B89A8BA19F}" destId="{3763D860-A906-4870-9325-9315E1B4F776}" srcOrd="3" destOrd="0" parTransId="{79CBB9B3-33BA-4B86-86DD-2F25A3442472}" sibTransId="{CF1E7BAF-481C-402D-A6BC-687F06EEC62B}"/>
    <dgm:cxn modelId="{E8BE32E6-DEF0-4FE1-A73E-A1CF53BA28BB}" type="presParOf" srcId="{08067B9E-A003-463B-9DAA-3F7173741EB8}" destId="{F53E1DE7-685F-4241-A7D6-C0D9DA4C8513}" srcOrd="0" destOrd="0" presId="urn:microsoft.com/office/officeart/2005/8/layout/vList2"/>
    <dgm:cxn modelId="{4C58EB39-58D4-4D1E-B0C9-3D5AF2B60840}" type="presParOf" srcId="{08067B9E-A003-463B-9DAA-3F7173741EB8}" destId="{89AC938D-816A-4E54-976C-FBDFC14850BF}" srcOrd="1" destOrd="0" presId="urn:microsoft.com/office/officeart/2005/8/layout/vList2"/>
    <dgm:cxn modelId="{0EE3F40F-481E-4D00-8D38-BB9E0D865706}" type="presParOf" srcId="{08067B9E-A003-463B-9DAA-3F7173741EB8}" destId="{64C0D251-3499-4E7A-9471-BF5E3FEE319A}" srcOrd="2" destOrd="0" presId="urn:microsoft.com/office/officeart/2005/8/layout/vList2"/>
    <dgm:cxn modelId="{0E3BC9D8-3EEE-4C9C-95A9-3869EBC3D82A}" type="presParOf" srcId="{08067B9E-A003-463B-9DAA-3F7173741EB8}" destId="{489FE87B-2984-49A4-A61A-3FAF87066379}" srcOrd="3" destOrd="0" presId="urn:microsoft.com/office/officeart/2005/8/layout/vList2"/>
    <dgm:cxn modelId="{2ED7DD82-8179-4DEC-9687-940146405F9B}" type="presParOf" srcId="{08067B9E-A003-463B-9DAA-3F7173741EB8}" destId="{959ED148-740A-4A92-9756-F334D1A7C9B8}" srcOrd="4" destOrd="0" presId="urn:microsoft.com/office/officeart/2005/8/layout/vList2"/>
    <dgm:cxn modelId="{45140CAA-4C39-4834-9108-7AEA08123BA1}" type="presParOf" srcId="{08067B9E-A003-463B-9DAA-3F7173741EB8}" destId="{4C6884F7-5D04-4330-8E7A-2B4E603EE76C}" srcOrd="5" destOrd="0" presId="urn:microsoft.com/office/officeart/2005/8/layout/vList2"/>
    <dgm:cxn modelId="{080FDBB2-B53C-40EA-9C9A-15FA24CBABA0}" type="presParOf" srcId="{08067B9E-A003-463B-9DAA-3F7173741EB8}" destId="{8297226B-F3D5-495F-8063-DDF40D13B9E5}"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83A7379-8217-412D-A5CD-932A9337CCE0}"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52E67359-C580-4DA7-B698-C42C8D2785A9}">
      <dgm:prSet phldrT="[Text]" custT="1"/>
      <dgm:spPr/>
      <dgm:t>
        <a:bodyPr/>
        <a:lstStyle/>
        <a:p>
          <a:r>
            <a:rPr lang="fa-IR" sz="2000" dirty="0" smtClean="0">
              <a:cs typeface="2  Titr" panose="00000700000000000000" pitchFamily="2" charset="-78"/>
            </a:rPr>
            <a:t>رویکرد سیستمی</a:t>
          </a:r>
          <a:endParaRPr lang="en-US" sz="2000" dirty="0">
            <a:cs typeface="2  Titr" panose="00000700000000000000" pitchFamily="2" charset="-78"/>
          </a:endParaRPr>
        </a:p>
      </dgm:t>
    </dgm:pt>
    <dgm:pt modelId="{F0FE9E1F-9542-4517-ABC4-39B6925D205C}" type="parTrans" cxnId="{3C4BBCAA-896E-4349-B69D-D502A6E75A8E}">
      <dgm:prSet/>
      <dgm:spPr/>
      <dgm:t>
        <a:bodyPr/>
        <a:lstStyle/>
        <a:p>
          <a:endParaRPr lang="en-US"/>
        </a:p>
      </dgm:t>
    </dgm:pt>
    <dgm:pt modelId="{0B34FFC8-3EBD-447C-83F9-E810E792FECF}" type="sibTrans" cxnId="{3C4BBCAA-896E-4349-B69D-D502A6E75A8E}">
      <dgm:prSet/>
      <dgm:spPr/>
      <dgm:t>
        <a:bodyPr/>
        <a:lstStyle/>
        <a:p>
          <a:endParaRPr lang="en-US"/>
        </a:p>
      </dgm:t>
    </dgm:pt>
    <dgm:pt modelId="{05ADB3D3-C5A8-4092-8A9C-98D3C7172FFC}">
      <dgm:prSet phldrT="[Text]" custT="1"/>
      <dgm:spPr/>
      <dgm:t>
        <a:bodyPr/>
        <a:lstStyle/>
        <a:p>
          <a:pPr algn="r" rtl="1"/>
          <a:r>
            <a:rPr lang="fa-IR" sz="1600" dirty="0" smtClean="0">
              <a:cs typeface="2  Titr" panose="00000700000000000000" pitchFamily="2" charset="-78"/>
            </a:rPr>
            <a:t>سیستم بزرگتری که پدیده مورد نظر جزئی از آن است شناسایی میشود.</a:t>
          </a:r>
          <a:endParaRPr lang="en-US" sz="1600" dirty="0">
            <a:cs typeface="2  Titr" panose="00000700000000000000" pitchFamily="2" charset="-78"/>
          </a:endParaRPr>
        </a:p>
      </dgm:t>
    </dgm:pt>
    <dgm:pt modelId="{582FBC2D-3971-4861-A3F0-6E330FA62BD2}" type="parTrans" cxnId="{ABF9D69D-7E04-4A38-AE0C-694D562F585A}">
      <dgm:prSet/>
      <dgm:spPr/>
      <dgm:t>
        <a:bodyPr/>
        <a:lstStyle/>
        <a:p>
          <a:endParaRPr lang="en-US"/>
        </a:p>
      </dgm:t>
    </dgm:pt>
    <dgm:pt modelId="{1AF813DD-CA10-4FDE-AE4F-E19F118C0944}" type="sibTrans" cxnId="{ABF9D69D-7E04-4A38-AE0C-694D562F585A}">
      <dgm:prSet/>
      <dgm:spPr/>
      <dgm:t>
        <a:bodyPr/>
        <a:lstStyle/>
        <a:p>
          <a:endParaRPr lang="en-US"/>
        </a:p>
      </dgm:t>
    </dgm:pt>
    <dgm:pt modelId="{929E0B92-AB9E-414B-9512-F89F2DBFF149}">
      <dgm:prSet phldrT="[Text]" custT="1"/>
      <dgm:spPr/>
      <dgm:t>
        <a:bodyPr/>
        <a:lstStyle/>
        <a:p>
          <a:r>
            <a:rPr lang="fa-IR" sz="2000" dirty="0" smtClean="0">
              <a:cs typeface="2  Titr" panose="00000700000000000000" pitchFamily="2" charset="-78"/>
            </a:rPr>
            <a:t>رویکرد مکانیستی</a:t>
          </a:r>
          <a:endParaRPr lang="en-US" sz="2000" dirty="0">
            <a:cs typeface="2  Titr" panose="00000700000000000000" pitchFamily="2" charset="-78"/>
          </a:endParaRPr>
        </a:p>
      </dgm:t>
    </dgm:pt>
    <dgm:pt modelId="{B8565F2E-5C7A-45E8-B04F-2D905409B292}" type="parTrans" cxnId="{FECF5AD4-26CA-445C-BBA2-5B3E63D273C5}">
      <dgm:prSet/>
      <dgm:spPr/>
      <dgm:t>
        <a:bodyPr/>
        <a:lstStyle/>
        <a:p>
          <a:endParaRPr lang="en-US"/>
        </a:p>
      </dgm:t>
    </dgm:pt>
    <dgm:pt modelId="{E0DFCA8F-EF2F-40E8-B3C7-D2D6F18D0475}" type="sibTrans" cxnId="{FECF5AD4-26CA-445C-BBA2-5B3E63D273C5}">
      <dgm:prSet/>
      <dgm:spPr/>
      <dgm:t>
        <a:bodyPr/>
        <a:lstStyle/>
        <a:p>
          <a:endParaRPr lang="en-US"/>
        </a:p>
      </dgm:t>
    </dgm:pt>
    <dgm:pt modelId="{A7C33FE5-D311-4946-9C39-C64558A9B870}">
      <dgm:prSet phldrT="[Text]" custT="1"/>
      <dgm:spPr/>
      <dgm:t>
        <a:bodyPr/>
        <a:lstStyle/>
        <a:p>
          <a:pPr algn="r" rtl="1"/>
          <a:r>
            <a:rPr lang="fa-IR" sz="1600" dirty="0" smtClean="0">
              <a:cs typeface="2  Titr" panose="00000700000000000000" pitchFamily="2" charset="-78"/>
            </a:rPr>
            <a:t>پدیده مورد نظر به اجزای آن تجزیه میشود.</a:t>
          </a:r>
          <a:endParaRPr lang="en-US" sz="1600" dirty="0">
            <a:cs typeface="2  Titr" panose="00000700000000000000" pitchFamily="2" charset="-78"/>
          </a:endParaRPr>
        </a:p>
      </dgm:t>
    </dgm:pt>
    <dgm:pt modelId="{905B841E-9BD6-4E72-AFE9-A4DCD1ACAFA7}" type="parTrans" cxnId="{B53A5D7A-021E-429D-9BD1-4A076F3FD777}">
      <dgm:prSet/>
      <dgm:spPr/>
      <dgm:t>
        <a:bodyPr/>
        <a:lstStyle/>
        <a:p>
          <a:endParaRPr lang="en-US"/>
        </a:p>
      </dgm:t>
    </dgm:pt>
    <dgm:pt modelId="{139BD654-3F03-462D-B3DF-9D8C57649BB1}" type="sibTrans" cxnId="{B53A5D7A-021E-429D-9BD1-4A076F3FD777}">
      <dgm:prSet/>
      <dgm:spPr/>
      <dgm:t>
        <a:bodyPr/>
        <a:lstStyle/>
        <a:p>
          <a:endParaRPr lang="en-US"/>
        </a:p>
      </dgm:t>
    </dgm:pt>
    <dgm:pt modelId="{ECE3D52C-E911-4946-A812-063F7AE1EB54}">
      <dgm:prSet phldrT="[Text]"/>
      <dgm:spPr/>
      <dgm:t>
        <a:bodyPr/>
        <a:lstStyle/>
        <a:p>
          <a:pPr algn="r" rtl="1"/>
          <a:endParaRPr lang="en-US" sz="1600" dirty="0">
            <a:cs typeface="2  Titr" panose="00000700000000000000" pitchFamily="2" charset="-78"/>
          </a:endParaRPr>
        </a:p>
      </dgm:t>
    </dgm:pt>
    <dgm:pt modelId="{674C2103-3175-441D-AADF-A5262A613AE6}" type="parTrans" cxnId="{81C39E22-573A-443A-8A3D-D39FE3ABB96B}">
      <dgm:prSet/>
      <dgm:spPr/>
      <dgm:t>
        <a:bodyPr/>
        <a:lstStyle/>
        <a:p>
          <a:endParaRPr lang="en-US"/>
        </a:p>
      </dgm:t>
    </dgm:pt>
    <dgm:pt modelId="{EBAD1C1F-2CD3-4B3F-B9FA-75922CE52B53}" type="sibTrans" cxnId="{81C39E22-573A-443A-8A3D-D39FE3ABB96B}">
      <dgm:prSet/>
      <dgm:spPr/>
      <dgm:t>
        <a:bodyPr/>
        <a:lstStyle/>
        <a:p>
          <a:endParaRPr lang="en-US"/>
        </a:p>
      </dgm:t>
    </dgm:pt>
    <dgm:pt modelId="{27AF5529-8F49-4C8D-A054-D957977D5A27}">
      <dgm:prSet phldrT="[Text]"/>
      <dgm:spPr/>
      <dgm:t>
        <a:bodyPr/>
        <a:lstStyle/>
        <a:p>
          <a:pPr algn="r" rtl="1"/>
          <a:endParaRPr lang="en-US" sz="1600" dirty="0">
            <a:cs typeface="2  Titr" panose="00000700000000000000" pitchFamily="2" charset="-78"/>
          </a:endParaRPr>
        </a:p>
      </dgm:t>
    </dgm:pt>
    <dgm:pt modelId="{B13C326F-86FD-42DC-944F-DFC4A8A229B5}" type="parTrans" cxnId="{97410315-A2D8-4DB5-8ADE-71F5F31F22F7}">
      <dgm:prSet/>
      <dgm:spPr/>
      <dgm:t>
        <a:bodyPr/>
        <a:lstStyle/>
        <a:p>
          <a:endParaRPr lang="en-US"/>
        </a:p>
      </dgm:t>
    </dgm:pt>
    <dgm:pt modelId="{BED5F156-7AA2-455C-B0A3-B48B966C9C5A}" type="sibTrans" cxnId="{97410315-A2D8-4DB5-8ADE-71F5F31F22F7}">
      <dgm:prSet/>
      <dgm:spPr/>
      <dgm:t>
        <a:bodyPr/>
        <a:lstStyle/>
        <a:p>
          <a:endParaRPr lang="en-US"/>
        </a:p>
      </dgm:t>
    </dgm:pt>
    <dgm:pt modelId="{72720D38-A6A7-497E-BB2C-CFDE4870A0E8}">
      <dgm:prSet phldrT="[Text]" custT="1"/>
      <dgm:spPr/>
      <dgm:t>
        <a:bodyPr/>
        <a:lstStyle/>
        <a:p>
          <a:pPr algn="r" rtl="1"/>
          <a:r>
            <a:rPr lang="fa-IR" sz="1600" dirty="0" smtClean="0">
              <a:cs typeface="2  Titr" panose="00000700000000000000" pitchFamily="2" charset="-78"/>
            </a:rPr>
            <a:t>رفتار و ویژگی های هر چیز را به طور </a:t>
          </a:r>
          <a:r>
            <a:rPr lang="fa-IR" sz="1600" dirty="0" smtClean="0">
              <a:solidFill>
                <a:srgbClr val="FF0000"/>
              </a:solidFill>
              <a:cs typeface="2  Titr" panose="00000700000000000000" pitchFamily="2" charset="-78"/>
            </a:rPr>
            <a:t>جداگانه</a:t>
          </a:r>
          <a:r>
            <a:rPr lang="fa-IR" sz="1600" dirty="0" smtClean="0">
              <a:cs typeface="2  Titr" panose="00000700000000000000" pitchFamily="2" charset="-78"/>
            </a:rPr>
            <a:t> شناسایی میکند.</a:t>
          </a:r>
          <a:endParaRPr lang="en-US" sz="1600" dirty="0">
            <a:cs typeface="2  Titr" panose="00000700000000000000" pitchFamily="2" charset="-78"/>
          </a:endParaRPr>
        </a:p>
      </dgm:t>
    </dgm:pt>
    <dgm:pt modelId="{E0206DDB-2B8D-4AA5-BF22-62D27AD132E4}" type="parTrans" cxnId="{332BA282-46AF-4A72-8FC7-7CFA31CE28DE}">
      <dgm:prSet/>
      <dgm:spPr/>
      <dgm:t>
        <a:bodyPr/>
        <a:lstStyle/>
        <a:p>
          <a:endParaRPr lang="en-US"/>
        </a:p>
      </dgm:t>
    </dgm:pt>
    <dgm:pt modelId="{67EEDBE2-2551-4AF0-91B0-143DDFD9AE8C}" type="sibTrans" cxnId="{332BA282-46AF-4A72-8FC7-7CFA31CE28DE}">
      <dgm:prSet/>
      <dgm:spPr/>
      <dgm:t>
        <a:bodyPr/>
        <a:lstStyle/>
        <a:p>
          <a:endParaRPr lang="en-US"/>
        </a:p>
      </dgm:t>
    </dgm:pt>
    <dgm:pt modelId="{66D3B914-408B-4AD6-9ACA-8CC02EE24D15}">
      <dgm:prSet phldrT="[Text]" custT="1"/>
      <dgm:spPr/>
      <dgm:t>
        <a:bodyPr/>
        <a:lstStyle/>
        <a:p>
          <a:pPr algn="r" rtl="1"/>
          <a:r>
            <a:rPr lang="fa-IR" sz="1600" dirty="0" smtClean="0">
              <a:cs typeface="2  Titr" panose="00000700000000000000" pitchFamily="2" charset="-78"/>
            </a:rPr>
            <a:t>سیستم را از پیرامونش جدا ساخته و تنها به شناسایی و تعریف عوامل </a:t>
          </a:r>
          <a:r>
            <a:rPr lang="fa-IR" sz="1600" dirty="0" smtClean="0">
              <a:solidFill>
                <a:srgbClr val="FF0000"/>
              </a:solidFill>
              <a:cs typeface="2  Titr" panose="00000700000000000000" pitchFamily="2" charset="-78"/>
            </a:rPr>
            <a:t>و اجزای </a:t>
          </a:r>
          <a:r>
            <a:rPr lang="fa-IR" sz="1600" dirty="0" smtClean="0">
              <a:cs typeface="2  Titr" panose="00000700000000000000" pitchFamily="2" charset="-78"/>
            </a:rPr>
            <a:t>آن میپردازد.</a:t>
          </a:r>
          <a:endParaRPr lang="en-US" sz="1600" dirty="0">
            <a:cs typeface="2  Titr" panose="00000700000000000000" pitchFamily="2" charset="-78"/>
          </a:endParaRPr>
        </a:p>
      </dgm:t>
    </dgm:pt>
    <dgm:pt modelId="{E74BE566-BD26-42D9-8765-6844176E9340}" type="parTrans" cxnId="{94A9043C-17E4-4FF4-8754-AC293537A7BD}">
      <dgm:prSet/>
      <dgm:spPr/>
      <dgm:t>
        <a:bodyPr/>
        <a:lstStyle/>
        <a:p>
          <a:endParaRPr lang="en-US"/>
        </a:p>
      </dgm:t>
    </dgm:pt>
    <dgm:pt modelId="{0C30732D-2168-4387-B683-51AAA2695A21}" type="sibTrans" cxnId="{94A9043C-17E4-4FF4-8754-AC293537A7BD}">
      <dgm:prSet/>
      <dgm:spPr/>
      <dgm:t>
        <a:bodyPr/>
        <a:lstStyle/>
        <a:p>
          <a:endParaRPr lang="en-US"/>
        </a:p>
      </dgm:t>
    </dgm:pt>
    <dgm:pt modelId="{55AD48CF-92E1-44BC-8257-EF8A21FCD50C}">
      <dgm:prSet phldrT="[Text]" custT="1"/>
      <dgm:spPr/>
      <dgm:t>
        <a:bodyPr/>
        <a:lstStyle/>
        <a:p>
          <a:pPr algn="r" rtl="1"/>
          <a:r>
            <a:rPr lang="fa-IR" sz="1600" dirty="0" smtClean="0">
              <a:cs typeface="2  Titr" panose="00000700000000000000" pitchFamily="2" charset="-78"/>
            </a:rPr>
            <a:t>اهمیت روابط متقابل اجزاء را بررسی میکند.</a:t>
          </a:r>
          <a:endParaRPr lang="en-US" sz="1600" dirty="0">
            <a:cs typeface="2  Titr" panose="00000700000000000000" pitchFamily="2" charset="-78"/>
          </a:endParaRPr>
        </a:p>
      </dgm:t>
    </dgm:pt>
    <dgm:pt modelId="{BF22864A-9D15-461F-BFD3-9EC759FBE323}" type="parTrans" cxnId="{8B369623-72DC-4DFD-9445-9902A3EA459D}">
      <dgm:prSet/>
      <dgm:spPr/>
      <dgm:t>
        <a:bodyPr/>
        <a:lstStyle/>
        <a:p>
          <a:endParaRPr lang="en-US"/>
        </a:p>
      </dgm:t>
    </dgm:pt>
    <dgm:pt modelId="{A698AF40-45DB-4F39-9D77-E5AE5DD82476}" type="sibTrans" cxnId="{8B369623-72DC-4DFD-9445-9902A3EA459D}">
      <dgm:prSet/>
      <dgm:spPr/>
      <dgm:t>
        <a:bodyPr/>
        <a:lstStyle/>
        <a:p>
          <a:endParaRPr lang="en-US"/>
        </a:p>
      </dgm:t>
    </dgm:pt>
    <dgm:pt modelId="{16C666C8-21C0-41E5-A69B-1A9E932D84E9}">
      <dgm:prSet phldrT="[Text]" custT="1"/>
      <dgm:spPr/>
      <dgm:t>
        <a:bodyPr/>
        <a:lstStyle/>
        <a:p>
          <a:pPr algn="r" rtl="1"/>
          <a:r>
            <a:rPr lang="fa-IR" sz="1600" dirty="0" smtClean="0">
              <a:cs typeface="2  Titr" panose="00000700000000000000" pitchFamily="2" charset="-78"/>
            </a:rPr>
            <a:t>هدف روشن ساختن</a:t>
          </a:r>
          <a:r>
            <a:rPr lang="fa-IR" sz="1600" dirty="0" smtClean="0">
              <a:solidFill>
                <a:srgbClr val="FF0000"/>
              </a:solidFill>
              <a:cs typeface="2  Titr" panose="00000700000000000000" pitchFamily="2" charset="-78"/>
            </a:rPr>
            <a:t> جزئیات </a:t>
          </a:r>
          <a:r>
            <a:rPr lang="fa-IR" sz="1600" dirty="0" smtClean="0">
              <a:cs typeface="2  Titr" panose="00000700000000000000" pitchFamily="2" charset="-78"/>
            </a:rPr>
            <a:t>است.</a:t>
          </a:r>
          <a:endParaRPr lang="en-US" sz="1600" dirty="0">
            <a:cs typeface="2  Titr" panose="00000700000000000000" pitchFamily="2" charset="-78"/>
          </a:endParaRPr>
        </a:p>
      </dgm:t>
    </dgm:pt>
    <dgm:pt modelId="{D1E4065A-1CA7-47EC-9CE2-9B019D54F167}" type="parTrans" cxnId="{9AF88EA6-22C6-47F9-8CF4-F1AA3E5D4224}">
      <dgm:prSet/>
      <dgm:spPr/>
      <dgm:t>
        <a:bodyPr/>
        <a:lstStyle/>
        <a:p>
          <a:endParaRPr lang="en-US"/>
        </a:p>
      </dgm:t>
    </dgm:pt>
    <dgm:pt modelId="{8BCEE5F3-4401-42FB-98F9-E4F8443442A7}" type="sibTrans" cxnId="{9AF88EA6-22C6-47F9-8CF4-F1AA3E5D4224}">
      <dgm:prSet/>
      <dgm:spPr/>
      <dgm:t>
        <a:bodyPr/>
        <a:lstStyle/>
        <a:p>
          <a:endParaRPr lang="en-US"/>
        </a:p>
      </dgm:t>
    </dgm:pt>
    <dgm:pt modelId="{B87A6CC5-B1E8-4C55-9783-62CEA73961FE}">
      <dgm:prSet phldrT="[Text]" custT="1"/>
      <dgm:spPr/>
      <dgm:t>
        <a:bodyPr/>
        <a:lstStyle/>
        <a:p>
          <a:pPr algn="r" rtl="1"/>
          <a:r>
            <a:rPr lang="fa-IR" sz="1600" dirty="0" smtClean="0">
              <a:cs typeface="2  Titr" panose="00000700000000000000" pitchFamily="2" charset="-78"/>
            </a:rPr>
            <a:t>هربار تنها یک متغیر را تغییر می دهد.</a:t>
          </a:r>
          <a:endParaRPr lang="en-US" sz="1600" dirty="0">
            <a:cs typeface="2  Titr" panose="00000700000000000000" pitchFamily="2" charset="-78"/>
          </a:endParaRPr>
        </a:p>
      </dgm:t>
    </dgm:pt>
    <dgm:pt modelId="{80412865-ACA4-4C43-84A5-01E54B0B9E6B}" type="parTrans" cxnId="{62453C88-E110-4546-B0E5-089EC48B4C86}">
      <dgm:prSet/>
      <dgm:spPr/>
      <dgm:t>
        <a:bodyPr/>
        <a:lstStyle/>
        <a:p>
          <a:endParaRPr lang="en-US"/>
        </a:p>
      </dgm:t>
    </dgm:pt>
    <dgm:pt modelId="{AFBF51FC-DE90-4112-A4FA-BC9F0EC13315}" type="sibTrans" cxnId="{62453C88-E110-4546-B0E5-089EC48B4C86}">
      <dgm:prSet/>
      <dgm:spPr/>
      <dgm:t>
        <a:bodyPr/>
        <a:lstStyle/>
        <a:p>
          <a:endParaRPr lang="en-US"/>
        </a:p>
      </dgm:t>
    </dgm:pt>
    <dgm:pt modelId="{1F7B0DDD-490B-4BB9-959A-C8432CA8A2AD}">
      <dgm:prSet phldrT="[Text]" custT="1"/>
      <dgm:spPr/>
      <dgm:t>
        <a:bodyPr/>
        <a:lstStyle/>
        <a:p>
          <a:pPr algn="r" rtl="1"/>
          <a:r>
            <a:rPr lang="fa-IR" sz="1600" dirty="0" smtClean="0">
              <a:cs typeface="2  Titr" panose="00000700000000000000" pitchFamily="2" charset="-78"/>
            </a:rPr>
            <a:t>مستقل از </a:t>
          </a:r>
          <a:r>
            <a:rPr lang="fa-IR" sz="1600" dirty="0" smtClean="0">
              <a:solidFill>
                <a:srgbClr val="FF0000"/>
              </a:solidFill>
              <a:cs typeface="2  Titr" panose="00000700000000000000" pitchFamily="2" charset="-78"/>
            </a:rPr>
            <a:t>زمان</a:t>
          </a:r>
          <a:r>
            <a:rPr lang="fa-IR" sz="1600" dirty="0" smtClean="0">
              <a:cs typeface="2  Titr" panose="00000700000000000000" pitchFamily="2" charset="-78"/>
            </a:rPr>
            <a:t> است.</a:t>
          </a:r>
          <a:endParaRPr lang="en-US" sz="1600" dirty="0">
            <a:cs typeface="2  Titr" panose="00000700000000000000" pitchFamily="2" charset="-78"/>
          </a:endParaRPr>
        </a:p>
      </dgm:t>
    </dgm:pt>
    <dgm:pt modelId="{4FDFD4ED-3CEB-443E-B81B-67F3D529472D}" type="parTrans" cxnId="{DCCC76E5-271D-4BAF-81FF-3146542601DF}">
      <dgm:prSet/>
      <dgm:spPr/>
      <dgm:t>
        <a:bodyPr/>
        <a:lstStyle/>
        <a:p>
          <a:endParaRPr lang="en-US"/>
        </a:p>
      </dgm:t>
    </dgm:pt>
    <dgm:pt modelId="{7359D19F-6294-4EDA-AF3F-5C7E64FCD590}" type="sibTrans" cxnId="{DCCC76E5-271D-4BAF-81FF-3146542601DF}">
      <dgm:prSet/>
      <dgm:spPr/>
      <dgm:t>
        <a:bodyPr/>
        <a:lstStyle/>
        <a:p>
          <a:endParaRPr lang="en-US"/>
        </a:p>
      </dgm:t>
    </dgm:pt>
    <dgm:pt modelId="{00ABFDDD-F214-446F-BD77-CBBDBE88FDF0}">
      <dgm:prSet phldrT="[Text]" custT="1"/>
      <dgm:spPr/>
      <dgm:t>
        <a:bodyPr/>
        <a:lstStyle/>
        <a:p>
          <a:pPr algn="r" rtl="1"/>
          <a:r>
            <a:rPr lang="fa-IR" sz="1600" dirty="0" smtClean="0">
              <a:cs typeface="2  Titr" panose="00000700000000000000" pitchFamily="2" charset="-78"/>
            </a:rPr>
            <a:t>جزئیات مهمتر از اهداف</a:t>
          </a:r>
          <a:endParaRPr lang="en-US" sz="1600" dirty="0">
            <a:cs typeface="2  Titr" panose="00000700000000000000" pitchFamily="2" charset="-78"/>
          </a:endParaRPr>
        </a:p>
      </dgm:t>
    </dgm:pt>
    <dgm:pt modelId="{EDB2A0FB-2D25-4B23-B2E1-18BDFA95D834}" type="parTrans" cxnId="{00ABC88B-51CB-4A0F-A538-F50476456C18}">
      <dgm:prSet/>
      <dgm:spPr/>
      <dgm:t>
        <a:bodyPr/>
        <a:lstStyle/>
        <a:p>
          <a:endParaRPr lang="en-US"/>
        </a:p>
      </dgm:t>
    </dgm:pt>
    <dgm:pt modelId="{9ED6660E-D7F8-4E99-A4C0-107C290F76F6}" type="sibTrans" cxnId="{00ABC88B-51CB-4A0F-A538-F50476456C18}">
      <dgm:prSet/>
      <dgm:spPr/>
      <dgm:t>
        <a:bodyPr/>
        <a:lstStyle/>
        <a:p>
          <a:endParaRPr lang="en-US"/>
        </a:p>
      </dgm:t>
    </dgm:pt>
    <dgm:pt modelId="{ABF3BF91-3412-4DA6-9ADD-1391A297BD95}">
      <dgm:prSet phldrT="[Text]" custT="1"/>
      <dgm:spPr/>
      <dgm:t>
        <a:bodyPr/>
        <a:lstStyle/>
        <a:p>
          <a:pPr algn="r" rtl="1"/>
          <a:r>
            <a:rPr lang="fa-IR" sz="1600" dirty="0" smtClean="0">
              <a:cs typeface="2  Titr" panose="00000700000000000000" pitchFamily="2" charset="-78"/>
            </a:rPr>
            <a:t>رفتار کل مجموعه را می شناسد.</a:t>
          </a:r>
          <a:endParaRPr lang="en-US" sz="1600" dirty="0">
            <a:cs typeface="2  Titr" panose="00000700000000000000" pitchFamily="2" charset="-78"/>
          </a:endParaRPr>
        </a:p>
      </dgm:t>
    </dgm:pt>
    <dgm:pt modelId="{2E917493-325E-406D-8727-2352BFDD9F9C}" type="parTrans" cxnId="{87902D98-6C75-4563-A067-640D13D60A42}">
      <dgm:prSet/>
      <dgm:spPr/>
      <dgm:t>
        <a:bodyPr/>
        <a:lstStyle/>
        <a:p>
          <a:endParaRPr lang="en-US"/>
        </a:p>
      </dgm:t>
    </dgm:pt>
    <dgm:pt modelId="{875B85D5-702C-4DB0-B269-4DC761668120}" type="sibTrans" cxnId="{87902D98-6C75-4563-A067-640D13D60A42}">
      <dgm:prSet/>
      <dgm:spPr/>
      <dgm:t>
        <a:bodyPr/>
        <a:lstStyle/>
        <a:p>
          <a:endParaRPr lang="en-US"/>
        </a:p>
      </dgm:t>
    </dgm:pt>
    <dgm:pt modelId="{C408D308-3131-4479-963D-7F205712610E}">
      <dgm:prSet phldrT="[Text]" custT="1"/>
      <dgm:spPr/>
      <dgm:t>
        <a:bodyPr/>
        <a:lstStyle/>
        <a:p>
          <a:pPr algn="r" rtl="1"/>
          <a:r>
            <a:rPr lang="fa-IR" sz="1600" dirty="0" smtClean="0">
              <a:cs typeface="2  Titr" panose="00000700000000000000" pitchFamily="2" charset="-78"/>
            </a:rPr>
            <a:t>سیستم را درون محیطش بررسی می کند.</a:t>
          </a:r>
          <a:endParaRPr lang="en-US" sz="1600" dirty="0">
            <a:cs typeface="2  Titr" panose="00000700000000000000" pitchFamily="2" charset="-78"/>
          </a:endParaRPr>
        </a:p>
      </dgm:t>
    </dgm:pt>
    <dgm:pt modelId="{FEECFF9B-E353-4E5E-91B8-6CC87658C7C8}" type="parTrans" cxnId="{6FEC4A80-CB2E-45FB-9F92-0B1E911C8042}">
      <dgm:prSet/>
      <dgm:spPr/>
      <dgm:t>
        <a:bodyPr/>
        <a:lstStyle/>
        <a:p>
          <a:endParaRPr lang="en-US"/>
        </a:p>
      </dgm:t>
    </dgm:pt>
    <dgm:pt modelId="{2AAB06F5-138E-41F9-BD76-D34913B7D5C1}" type="sibTrans" cxnId="{6FEC4A80-CB2E-45FB-9F92-0B1E911C8042}">
      <dgm:prSet/>
      <dgm:spPr/>
      <dgm:t>
        <a:bodyPr/>
        <a:lstStyle/>
        <a:p>
          <a:endParaRPr lang="en-US"/>
        </a:p>
      </dgm:t>
    </dgm:pt>
    <dgm:pt modelId="{0C0AAAC7-2E39-434A-BCCD-8341F57942ED}">
      <dgm:prSet phldrT="[Text]" custT="1"/>
      <dgm:spPr/>
      <dgm:t>
        <a:bodyPr/>
        <a:lstStyle/>
        <a:p>
          <a:pPr algn="r" rtl="1"/>
          <a:r>
            <a:rPr lang="fa-IR" sz="1600" dirty="0" smtClean="0">
              <a:cs typeface="2  Titr" panose="00000700000000000000" pitchFamily="2" charset="-78"/>
            </a:rPr>
            <a:t>آثار ناشی از روابط متقابل اجزاء را میبیند.</a:t>
          </a:r>
          <a:endParaRPr lang="en-US" sz="1600" dirty="0">
            <a:cs typeface="2  Titr" panose="00000700000000000000" pitchFamily="2" charset="-78"/>
          </a:endParaRPr>
        </a:p>
      </dgm:t>
    </dgm:pt>
    <dgm:pt modelId="{99918E60-51C5-4BD2-9463-6B152B2DA1CE}" type="parTrans" cxnId="{837FDDE3-7F96-4F8D-B922-AC344ED0202C}">
      <dgm:prSet/>
      <dgm:spPr/>
      <dgm:t>
        <a:bodyPr/>
        <a:lstStyle/>
        <a:p>
          <a:endParaRPr lang="en-US"/>
        </a:p>
      </dgm:t>
    </dgm:pt>
    <dgm:pt modelId="{DBAE0BD5-2FE8-4BCD-B244-1C66D2E2D722}" type="sibTrans" cxnId="{837FDDE3-7F96-4F8D-B922-AC344ED0202C}">
      <dgm:prSet/>
      <dgm:spPr/>
      <dgm:t>
        <a:bodyPr/>
        <a:lstStyle/>
        <a:p>
          <a:endParaRPr lang="en-US"/>
        </a:p>
      </dgm:t>
    </dgm:pt>
    <dgm:pt modelId="{AC12378F-14ED-4B1B-82EE-6DAF125D6080}">
      <dgm:prSet phldrT="[Text]" custT="1"/>
      <dgm:spPr/>
      <dgm:t>
        <a:bodyPr/>
        <a:lstStyle/>
        <a:p>
          <a:pPr algn="r" rtl="1"/>
          <a:endParaRPr lang="en-US" sz="1600" dirty="0">
            <a:cs typeface="2  Titr" panose="00000700000000000000" pitchFamily="2" charset="-78"/>
          </a:endParaRPr>
        </a:p>
      </dgm:t>
    </dgm:pt>
    <dgm:pt modelId="{88B5B024-55A6-4D95-A323-7072D43B93E7}" type="parTrans" cxnId="{0E9AF88B-DBE9-4880-936C-0912763A31A0}">
      <dgm:prSet/>
      <dgm:spPr/>
      <dgm:t>
        <a:bodyPr/>
        <a:lstStyle/>
        <a:p>
          <a:endParaRPr lang="en-US"/>
        </a:p>
      </dgm:t>
    </dgm:pt>
    <dgm:pt modelId="{E33ED575-1498-4C19-9C64-32E4ACC17069}" type="sibTrans" cxnId="{0E9AF88B-DBE9-4880-936C-0912763A31A0}">
      <dgm:prSet/>
      <dgm:spPr/>
      <dgm:t>
        <a:bodyPr/>
        <a:lstStyle/>
        <a:p>
          <a:endParaRPr lang="en-US"/>
        </a:p>
      </dgm:t>
    </dgm:pt>
    <dgm:pt modelId="{46FDA82E-6D88-45C8-861D-BA5DBAF7DA8A}">
      <dgm:prSet phldrT="[Text]" custT="1"/>
      <dgm:spPr/>
      <dgm:t>
        <a:bodyPr/>
        <a:lstStyle/>
        <a:p>
          <a:pPr algn="r" rtl="1"/>
          <a:r>
            <a:rPr lang="fa-IR" sz="1600" dirty="0" smtClean="0">
              <a:cs typeface="2  Titr" panose="00000700000000000000" pitchFamily="2" charset="-78"/>
            </a:rPr>
            <a:t>هدف اصلی  درک کل سیستم است.</a:t>
          </a:r>
          <a:endParaRPr lang="en-US" sz="1600" dirty="0">
            <a:cs typeface="2  Titr" panose="00000700000000000000" pitchFamily="2" charset="-78"/>
          </a:endParaRPr>
        </a:p>
      </dgm:t>
    </dgm:pt>
    <dgm:pt modelId="{0CE9CA28-6DBC-4D8F-8FEE-4FC8784F61B7}" type="parTrans" cxnId="{C4B02108-B3FD-429E-88C4-290A5B321B2F}">
      <dgm:prSet/>
      <dgm:spPr/>
      <dgm:t>
        <a:bodyPr/>
        <a:lstStyle/>
        <a:p>
          <a:endParaRPr lang="en-US"/>
        </a:p>
      </dgm:t>
    </dgm:pt>
    <dgm:pt modelId="{09E1AADC-B222-498D-B6F5-29682CBE7825}" type="sibTrans" cxnId="{C4B02108-B3FD-429E-88C4-290A5B321B2F}">
      <dgm:prSet/>
      <dgm:spPr/>
      <dgm:t>
        <a:bodyPr/>
        <a:lstStyle/>
        <a:p>
          <a:endParaRPr lang="en-US"/>
        </a:p>
      </dgm:t>
    </dgm:pt>
    <dgm:pt modelId="{43F1B1E7-6C8C-4643-9F70-BCD58A0CA412}">
      <dgm:prSet phldrT="[Text]" custT="1"/>
      <dgm:spPr/>
      <dgm:t>
        <a:bodyPr/>
        <a:lstStyle/>
        <a:p>
          <a:pPr algn="r" rtl="1"/>
          <a:r>
            <a:rPr lang="fa-IR" sz="1600" dirty="0" smtClean="0">
              <a:cs typeface="2  Titr" panose="00000700000000000000" pitchFamily="2" charset="-78"/>
            </a:rPr>
            <a:t>هر بار چند متغیر مختلف را با هم تغییر میدهد.</a:t>
          </a:r>
          <a:endParaRPr lang="en-US" sz="1600" dirty="0">
            <a:cs typeface="2  Titr" panose="00000700000000000000" pitchFamily="2" charset="-78"/>
          </a:endParaRPr>
        </a:p>
      </dgm:t>
    </dgm:pt>
    <dgm:pt modelId="{02594D32-1166-49FA-A0C0-519A36A31F9E}" type="parTrans" cxnId="{34FC5D33-F2CC-4B7A-8C2F-DF68A5106A99}">
      <dgm:prSet/>
      <dgm:spPr/>
      <dgm:t>
        <a:bodyPr/>
        <a:lstStyle/>
        <a:p>
          <a:endParaRPr lang="en-US"/>
        </a:p>
      </dgm:t>
    </dgm:pt>
    <dgm:pt modelId="{F95E788D-E03A-41BA-9932-FC3674BFC3F4}" type="sibTrans" cxnId="{34FC5D33-F2CC-4B7A-8C2F-DF68A5106A99}">
      <dgm:prSet/>
      <dgm:spPr/>
      <dgm:t>
        <a:bodyPr/>
        <a:lstStyle/>
        <a:p>
          <a:endParaRPr lang="en-US"/>
        </a:p>
      </dgm:t>
    </dgm:pt>
    <dgm:pt modelId="{0A0674FE-26DD-4B20-844F-275BB533B7B7}">
      <dgm:prSet phldrT="[Text]" custT="1"/>
      <dgm:spPr/>
      <dgm:t>
        <a:bodyPr/>
        <a:lstStyle/>
        <a:p>
          <a:pPr algn="r" rtl="1"/>
          <a:r>
            <a:rPr lang="fa-IR" sz="1600" dirty="0" smtClean="0">
              <a:cs typeface="2  Titr" panose="00000700000000000000" pitchFamily="2" charset="-78"/>
            </a:rPr>
            <a:t>سیستم را در زمان واقعی بررسی می کند.</a:t>
          </a:r>
          <a:endParaRPr lang="en-US" sz="1600" dirty="0">
            <a:cs typeface="2  Titr" panose="00000700000000000000" pitchFamily="2" charset="-78"/>
          </a:endParaRPr>
        </a:p>
      </dgm:t>
    </dgm:pt>
    <dgm:pt modelId="{39C49405-713E-4294-8C1D-30EC27093848}" type="parTrans" cxnId="{E46F5A87-75A4-4354-972E-D47FA1A11A97}">
      <dgm:prSet/>
      <dgm:spPr/>
      <dgm:t>
        <a:bodyPr/>
        <a:lstStyle/>
        <a:p>
          <a:endParaRPr lang="en-US"/>
        </a:p>
      </dgm:t>
    </dgm:pt>
    <dgm:pt modelId="{170248B6-69D1-4ED7-8B5D-C86635659ABD}" type="sibTrans" cxnId="{E46F5A87-75A4-4354-972E-D47FA1A11A97}">
      <dgm:prSet/>
      <dgm:spPr/>
      <dgm:t>
        <a:bodyPr/>
        <a:lstStyle/>
        <a:p>
          <a:endParaRPr lang="en-US"/>
        </a:p>
      </dgm:t>
    </dgm:pt>
    <dgm:pt modelId="{3FAE1D76-FC26-4C6D-94A4-1E5C29453E4B}">
      <dgm:prSet phldrT="[Text]" custT="1"/>
      <dgm:spPr/>
      <dgm:t>
        <a:bodyPr/>
        <a:lstStyle/>
        <a:p>
          <a:pPr algn="r" rtl="1"/>
          <a:r>
            <a:rPr lang="fa-IR" sz="1600" dirty="0" smtClean="0">
              <a:cs typeface="2  Titr" panose="00000700000000000000" pitchFamily="2" charset="-78"/>
            </a:rPr>
            <a:t>اهداف روشن و مهمتر از جزئیات </a:t>
          </a:r>
          <a:endParaRPr lang="en-US" sz="1600" dirty="0">
            <a:cs typeface="2  Titr" panose="00000700000000000000" pitchFamily="2" charset="-78"/>
          </a:endParaRPr>
        </a:p>
      </dgm:t>
    </dgm:pt>
    <dgm:pt modelId="{96A7160F-D92E-45D8-AF09-E70DCB5AAF16}" type="parTrans" cxnId="{FFD18417-A625-4605-A528-291A1E337B03}">
      <dgm:prSet/>
      <dgm:spPr/>
      <dgm:t>
        <a:bodyPr/>
        <a:lstStyle/>
        <a:p>
          <a:endParaRPr lang="en-US"/>
        </a:p>
      </dgm:t>
    </dgm:pt>
    <dgm:pt modelId="{8CBFC4B8-01C2-493D-BDBD-40880C1B5BC5}" type="sibTrans" cxnId="{FFD18417-A625-4605-A528-291A1E337B03}">
      <dgm:prSet/>
      <dgm:spPr/>
      <dgm:t>
        <a:bodyPr/>
        <a:lstStyle/>
        <a:p>
          <a:endParaRPr lang="en-US"/>
        </a:p>
      </dgm:t>
    </dgm:pt>
    <dgm:pt modelId="{35EDEB7C-F315-419B-8935-46D00C286F0B}">
      <dgm:prSet phldrT="[Text]" custT="1"/>
      <dgm:spPr/>
      <dgm:t>
        <a:bodyPr/>
        <a:lstStyle/>
        <a:p>
          <a:pPr algn="r" rtl="1"/>
          <a:endParaRPr lang="en-US" sz="1600" dirty="0">
            <a:cs typeface="2  Titr" panose="00000700000000000000" pitchFamily="2" charset="-78"/>
          </a:endParaRPr>
        </a:p>
      </dgm:t>
    </dgm:pt>
    <dgm:pt modelId="{3C5A0EC7-0AB4-4E6D-9444-C74CA3C86BC4}" type="parTrans" cxnId="{EBC8B6F0-0FB9-4774-B02E-77DBF9885AB6}">
      <dgm:prSet/>
      <dgm:spPr/>
      <dgm:t>
        <a:bodyPr/>
        <a:lstStyle/>
        <a:p>
          <a:endParaRPr lang="en-US"/>
        </a:p>
      </dgm:t>
    </dgm:pt>
    <dgm:pt modelId="{2DD8C1BD-A644-4D1E-9AC9-5E0E5D65A891}" type="sibTrans" cxnId="{EBC8B6F0-0FB9-4774-B02E-77DBF9885AB6}">
      <dgm:prSet/>
      <dgm:spPr/>
      <dgm:t>
        <a:bodyPr/>
        <a:lstStyle/>
        <a:p>
          <a:endParaRPr lang="en-US"/>
        </a:p>
      </dgm:t>
    </dgm:pt>
    <dgm:pt modelId="{0992AFDA-5472-4C70-AC58-CA4A79AD4593}" type="pres">
      <dgm:prSet presAssocID="{D83A7379-8217-412D-A5CD-932A9337CCE0}" presName="Name0" presStyleCnt="0">
        <dgm:presLayoutVars>
          <dgm:dir/>
          <dgm:animLvl val="lvl"/>
          <dgm:resizeHandles val="exact"/>
        </dgm:presLayoutVars>
      </dgm:prSet>
      <dgm:spPr/>
      <dgm:t>
        <a:bodyPr/>
        <a:lstStyle/>
        <a:p>
          <a:endParaRPr lang="en-US"/>
        </a:p>
      </dgm:t>
    </dgm:pt>
    <dgm:pt modelId="{31820B1B-8A21-4A00-97ED-D4E7BB880E9D}" type="pres">
      <dgm:prSet presAssocID="{52E67359-C580-4DA7-B698-C42C8D2785A9}" presName="composite" presStyleCnt="0"/>
      <dgm:spPr/>
    </dgm:pt>
    <dgm:pt modelId="{3C68170A-0F0F-4115-9746-B9EA18E0A1C8}" type="pres">
      <dgm:prSet presAssocID="{52E67359-C580-4DA7-B698-C42C8D2785A9}" presName="parTx" presStyleLbl="alignNode1" presStyleIdx="0" presStyleCnt="2">
        <dgm:presLayoutVars>
          <dgm:chMax val="0"/>
          <dgm:chPref val="0"/>
          <dgm:bulletEnabled val="1"/>
        </dgm:presLayoutVars>
      </dgm:prSet>
      <dgm:spPr/>
      <dgm:t>
        <a:bodyPr/>
        <a:lstStyle/>
        <a:p>
          <a:endParaRPr lang="en-US"/>
        </a:p>
      </dgm:t>
    </dgm:pt>
    <dgm:pt modelId="{EDFFB7FD-6DDC-45B8-A4E5-42E40FA1F805}" type="pres">
      <dgm:prSet presAssocID="{52E67359-C580-4DA7-B698-C42C8D2785A9}" presName="desTx" presStyleLbl="alignAccFollowNode1" presStyleIdx="0" presStyleCnt="2">
        <dgm:presLayoutVars>
          <dgm:bulletEnabled val="1"/>
        </dgm:presLayoutVars>
      </dgm:prSet>
      <dgm:spPr/>
      <dgm:t>
        <a:bodyPr/>
        <a:lstStyle/>
        <a:p>
          <a:endParaRPr lang="en-US"/>
        </a:p>
      </dgm:t>
    </dgm:pt>
    <dgm:pt modelId="{BC351CDD-A860-480D-A02D-67C611702E01}" type="pres">
      <dgm:prSet presAssocID="{0B34FFC8-3EBD-447C-83F9-E810E792FECF}" presName="space" presStyleCnt="0"/>
      <dgm:spPr/>
    </dgm:pt>
    <dgm:pt modelId="{91442E36-B695-4072-B5F5-DF13C90ADFCC}" type="pres">
      <dgm:prSet presAssocID="{929E0B92-AB9E-414B-9512-F89F2DBFF149}" presName="composite" presStyleCnt="0"/>
      <dgm:spPr/>
    </dgm:pt>
    <dgm:pt modelId="{13C004D6-913D-42E5-9509-784B29D5E9FE}" type="pres">
      <dgm:prSet presAssocID="{929E0B92-AB9E-414B-9512-F89F2DBFF149}" presName="parTx" presStyleLbl="alignNode1" presStyleIdx="1" presStyleCnt="2">
        <dgm:presLayoutVars>
          <dgm:chMax val="0"/>
          <dgm:chPref val="0"/>
          <dgm:bulletEnabled val="1"/>
        </dgm:presLayoutVars>
      </dgm:prSet>
      <dgm:spPr/>
      <dgm:t>
        <a:bodyPr/>
        <a:lstStyle/>
        <a:p>
          <a:endParaRPr lang="en-US"/>
        </a:p>
      </dgm:t>
    </dgm:pt>
    <dgm:pt modelId="{DBE3D9A5-A7CA-46DB-8E56-ED9FCE1F998D}" type="pres">
      <dgm:prSet presAssocID="{929E0B92-AB9E-414B-9512-F89F2DBFF149}" presName="desTx" presStyleLbl="alignAccFollowNode1" presStyleIdx="1" presStyleCnt="2">
        <dgm:presLayoutVars>
          <dgm:bulletEnabled val="1"/>
        </dgm:presLayoutVars>
      </dgm:prSet>
      <dgm:spPr/>
      <dgm:t>
        <a:bodyPr/>
        <a:lstStyle/>
        <a:p>
          <a:endParaRPr lang="en-US"/>
        </a:p>
      </dgm:t>
    </dgm:pt>
  </dgm:ptLst>
  <dgm:cxnLst>
    <dgm:cxn modelId="{EBC8B6F0-0FB9-4774-B02E-77DBF9885AB6}" srcId="{52E67359-C580-4DA7-B698-C42C8D2785A9}" destId="{35EDEB7C-F315-419B-8935-46D00C286F0B}" srcOrd="4" destOrd="0" parTransId="{3C5A0EC7-0AB4-4E6D-9444-C74CA3C86BC4}" sibTransId="{2DD8C1BD-A644-4D1E-9AC9-5E0E5D65A891}"/>
    <dgm:cxn modelId="{DCCC76E5-271D-4BAF-81FF-3146542601DF}" srcId="{929E0B92-AB9E-414B-9512-F89F2DBFF149}" destId="{1F7B0DDD-490B-4BB9-959A-C8432CA8A2AD}" srcOrd="6" destOrd="0" parTransId="{4FDFD4ED-3CEB-443E-B81B-67F3D529472D}" sibTransId="{7359D19F-6294-4EDA-AF3F-5C7E64FCD590}"/>
    <dgm:cxn modelId="{ABF9D69D-7E04-4A38-AE0C-694D562F585A}" srcId="{52E67359-C580-4DA7-B698-C42C8D2785A9}" destId="{05ADB3D3-C5A8-4092-8A9C-98D3C7172FFC}" srcOrd="0" destOrd="0" parTransId="{582FBC2D-3971-4861-A3F0-6E330FA62BD2}" sibTransId="{1AF813DD-CA10-4FDE-AE4F-E19F118C0944}"/>
    <dgm:cxn modelId="{0E9AF88B-DBE9-4880-936C-0912763A31A0}" srcId="{52E67359-C580-4DA7-B698-C42C8D2785A9}" destId="{AC12378F-14ED-4B1B-82EE-6DAF125D6080}" srcOrd="3" destOrd="0" parTransId="{88B5B024-55A6-4D95-A323-7072D43B93E7}" sibTransId="{E33ED575-1498-4C19-9C64-32E4ACC17069}"/>
    <dgm:cxn modelId="{C3096B75-B7E3-4E68-85F6-0320D6850C2C}" type="presOf" srcId="{27AF5529-8F49-4C8D-A054-D957977D5A27}" destId="{EDFFB7FD-6DDC-45B8-A4E5-42E40FA1F805}" srcOrd="0" destOrd="10" presId="urn:microsoft.com/office/officeart/2005/8/layout/hList1"/>
    <dgm:cxn modelId="{DE8BF75F-E20C-495B-A57B-C0A7260BEE90}" type="presOf" srcId="{05ADB3D3-C5A8-4092-8A9C-98D3C7172FFC}" destId="{EDFFB7FD-6DDC-45B8-A4E5-42E40FA1F805}" srcOrd="0" destOrd="0" presId="urn:microsoft.com/office/officeart/2005/8/layout/hList1"/>
    <dgm:cxn modelId="{8B369623-72DC-4DFD-9445-9902A3EA459D}" srcId="{929E0B92-AB9E-414B-9512-F89F2DBFF149}" destId="{55AD48CF-92E1-44BC-8257-EF8A21FCD50C}" srcOrd="3" destOrd="0" parTransId="{BF22864A-9D15-461F-BFD3-9EC759FBE323}" sibTransId="{A698AF40-45DB-4F39-9D77-E5AE5DD82476}"/>
    <dgm:cxn modelId="{2ECBBE8A-0011-4ED3-A6D5-33CDB61EEE1F}" type="presOf" srcId="{52E67359-C580-4DA7-B698-C42C8D2785A9}" destId="{3C68170A-0F0F-4115-9746-B9EA18E0A1C8}" srcOrd="0" destOrd="0" presId="urn:microsoft.com/office/officeart/2005/8/layout/hList1"/>
    <dgm:cxn modelId="{34FC5D33-F2CC-4B7A-8C2F-DF68A5106A99}" srcId="{52E67359-C580-4DA7-B698-C42C8D2785A9}" destId="{43F1B1E7-6C8C-4643-9F70-BCD58A0CA412}" srcOrd="7" destOrd="0" parTransId="{02594D32-1166-49FA-A0C0-519A36A31F9E}" sibTransId="{F95E788D-E03A-41BA-9932-FC3674BFC3F4}"/>
    <dgm:cxn modelId="{97410315-A2D8-4DB5-8ADE-71F5F31F22F7}" srcId="{52E67359-C580-4DA7-B698-C42C8D2785A9}" destId="{27AF5529-8F49-4C8D-A054-D957977D5A27}" srcOrd="10" destOrd="0" parTransId="{B13C326F-86FD-42DC-944F-DFC4A8A229B5}" sibTransId="{BED5F156-7AA2-455C-B0A3-B48B966C9C5A}"/>
    <dgm:cxn modelId="{62453C88-E110-4546-B0E5-089EC48B4C86}" srcId="{929E0B92-AB9E-414B-9512-F89F2DBFF149}" destId="{B87A6CC5-B1E8-4C55-9783-62CEA73961FE}" srcOrd="5" destOrd="0" parTransId="{80412865-ACA4-4C43-84A5-01E54B0B9E6B}" sibTransId="{AFBF51FC-DE90-4112-A4FA-BC9F0EC13315}"/>
    <dgm:cxn modelId="{6FEC4A80-CB2E-45FB-9F92-0B1E911C8042}" srcId="{52E67359-C580-4DA7-B698-C42C8D2785A9}" destId="{C408D308-3131-4479-963D-7F205712610E}" srcOrd="2" destOrd="0" parTransId="{FEECFF9B-E353-4E5E-91B8-6CC87658C7C8}" sibTransId="{2AAB06F5-138E-41F9-BD76-D34913B7D5C1}"/>
    <dgm:cxn modelId="{B3822362-A323-43CC-ACDE-561D4B26899D}" type="presOf" srcId="{1F7B0DDD-490B-4BB9-959A-C8432CA8A2AD}" destId="{DBE3D9A5-A7CA-46DB-8E56-ED9FCE1F998D}" srcOrd="0" destOrd="6" presId="urn:microsoft.com/office/officeart/2005/8/layout/hList1"/>
    <dgm:cxn modelId="{94A9043C-17E4-4FF4-8754-AC293537A7BD}" srcId="{929E0B92-AB9E-414B-9512-F89F2DBFF149}" destId="{66D3B914-408B-4AD6-9ACA-8CC02EE24D15}" srcOrd="2" destOrd="0" parTransId="{E74BE566-BD26-42D9-8765-6844176E9340}" sibTransId="{0C30732D-2168-4387-B683-51AAA2695A21}"/>
    <dgm:cxn modelId="{00ABC88B-51CB-4A0F-A538-F50476456C18}" srcId="{929E0B92-AB9E-414B-9512-F89F2DBFF149}" destId="{00ABFDDD-F214-446F-BD77-CBBDBE88FDF0}" srcOrd="7" destOrd="0" parTransId="{EDB2A0FB-2D25-4B23-B2E1-18BDFA95D834}" sibTransId="{9ED6660E-D7F8-4E99-A4C0-107C290F76F6}"/>
    <dgm:cxn modelId="{43604A79-3DD4-4081-934B-3E600D02E5A1}" type="presOf" srcId="{43F1B1E7-6C8C-4643-9F70-BCD58A0CA412}" destId="{EDFFB7FD-6DDC-45B8-A4E5-42E40FA1F805}" srcOrd="0" destOrd="7" presId="urn:microsoft.com/office/officeart/2005/8/layout/hList1"/>
    <dgm:cxn modelId="{C8AA5EC9-E4D1-4890-BCFF-1A121D76B325}" type="presOf" srcId="{46FDA82E-6D88-45C8-861D-BA5DBAF7DA8A}" destId="{EDFFB7FD-6DDC-45B8-A4E5-42E40FA1F805}" srcOrd="0" destOrd="6" presId="urn:microsoft.com/office/officeart/2005/8/layout/hList1"/>
    <dgm:cxn modelId="{B53A5D7A-021E-429D-9BD1-4A076F3FD777}" srcId="{929E0B92-AB9E-414B-9512-F89F2DBFF149}" destId="{A7C33FE5-D311-4946-9C39-C64558A9B870}" srcOrd="0" destOrd="0" parTransId="{905B841E-9BD6-4E72-AFE9-A4DCD1ACAFA7}" sibTransId="{139BD654-3F03-462D-B3DF-9D8C57649BB1}"/>
    <dgm:cxn modelId="{E46F5A87-75A4-4354-972E-D47FA1A11A97}" srcId="{52E67359-C580-4DA7-B698-C42C8D2785A9}" destId="{0A0674FE-26DD-4B20-844F-275BB533B7B7}" srcOrd="8" destOrd="0" parTransId="{39C49405-713E-4294-8C1D-30EC27093848}" sibTransId="{170248B6-69D1-4ED7-8B5D-C86635659ABD}"/>
    <dgm:cxn modelId="{068CA8C6-1FE1-485D-A189-FC50B8E50362}" type="presOf" srcId="{929E0B92-AB9E-414B-9512-F89F2DBFF149}" destId="{13C004D6-913D-42E5-9509-784B29D5E9FE}" srcOrd="0" destOrd="0" presId="urn:microsoft.com/office/officeart/2005/8/layout/hList1"/>
    <dgm:cxn modelId="{FFD18417-A625-4605-A528-291A1E337B03}" srcId="{52E67359-C580-4DA7-B698-C42C8D2785A9}" destId="{3FAE1D76-FC26-4C6D-94A4-1E5C29453E4B}" srcOrd="9" destOrd="0" parTransId="{96A7160F-D92E-45D8-AF09-E70DCB5AAF16}" sibTransId="{8CBFC4B8-01C2-493D-BDBD-40880C1B5BC5}"/>
    <dgm:cxn modelId="{332BA282-46AF-4A72-8FC7-7CFA31CE28DE}" srcId="{929E0B92-AB9E-414B-9512-F89F2DBFF149}" destId="{72720D38-A6A7-497E-BB2C-CFDE4870A0E8}" srcOrd="1" destOrd="0" parTransId="{E0206DDB-2B8D-4AA5-BF22-62D27AD132E4}" sibTransId="{67EEDBE2-2551-4AF0-91B0-143DDFD9AE8C}"/>
    <dgm:cxn modelId="{E1677FA7-F0E2-4D35-84FC-1E69691FF37F}" type="presOf" srcId="{ECE3D52C-E911-4946-A812-063F7AE1EB54}" destId="{DBE3D9A5-A7CA-46DB-8E56-ED9FCE1F998D}" srcOrd="0" destOrd="8" presId="urn:microsoft.com/office/officeart/2005/8/layout/hList1"/>
    <dgm:cxn modelId="{837FDDE3-7F96-4F8D-B922-AC344ED0202C}" srcId="{52E67359-C580-4DA7-B698-C42C8D2785A9}" destId="{0C0AAAC7-2E39-434A-BCCD-8341F57942ED}" srcOrd="5" destOrd="0" parTransId="{99918E60-51C5-4BD2-9463-6B152B2DA1CE}" sibTransId="{DBAE0BD5-2FE8-4BCD-B244-1C66D2E2D722}"/>
    <dgm:cxn modelId="{3C4BBCAA-896E-4349-B69D-D502A6E75A8E}" srcId="{D83A7379-8217-412D-A5CD-932A9337CCE0}" destId="{52E67359-C580-4DA7-B698-C42C8D2785A9}" srcOrd="0" destOrd="0" parTransId="{F0FE9E1F-9542-4517-ABC4-39B6925D205C}" sibTransId="{0B34FFC8-3EBD-447C-83F9-E810E792FECF}"/>
    <dgm:cxn modelId="{E3F697E7-9A88-48D3-8321-1226732FA05B}" type="presOf" srcId="{A7C33FE5-D311-4946-9C39-C64558A9B870}" destId="{DBE3D9A5-A7CA-46DB-8E56-ED9FCE1F998D}" srcOrd="0" destOrd="0" presId="urn:microsoft.com/office/officeart/2005/8/layout/hList1"/>
    <dgm:cxn modelId="{3B03F657-3FF4-48B1-8422-270145E2F868}" type="presOf" srcId="{35EDEB7C-F315-419B-8935-46D00C286F0B}" destId="{EDFFB7FD-6DDC-45B8-A4E5-42E40FA1F805}" srcOrd="0" destOrd="4" presId="urn:microsoft.com/office/officeart/2005/8/layout/hList1"/>
    <dgm:cxn modelId="{53CC7EC7-5984-4B27-9A44-8D89322E5260}" type="presOf" srcId="{ABF3BF91-3412-4DA6-9ADD-1391A297BD95}" destId="{EDFFB7FD-6DDC-45B8-A4E5-42E40FA1F805}" srcOrd="0" destOrd="1" presId="urn:microsoft.com/office/officeart/2005/8/layout/hList1"/>
    <dgm:cxn modelId="{5F9D0821-DC8A-4664-BEFE-872DFB455FE3}" type="presOf" srcId="{B87A6CC5-B1E8-4C55-9783-62CEA73961FE}" destId="{DBE3D9A5-A7CA-46DB-8E56-ED9FCE1F998D}" srcOrd="0" destOrd="5" presId="urn:microsoft.com/office/officeart/2005/8/layout/hList1"/>
    <dgm:cxn modelId="{23DD111B-8EBE-47D2-AEBB-C5DA2A3541EE}" type="presOf" srcId="{0C0AAAC7-2E39-434A-BCCD-8341F57942ED}" destId="{EDFFB7FD-6DDC-45B8-A4E5-42E40FA1F805}" srcOrd="0" destOrd="5" presId="urn:microsoft.com/office/officeart/2005/8/layout/hList1"/>
    <dgm:cxn modelId="{9AF88EA6-22C6-47F9-8CF4-F1AA3E5D4224}" srcId="{929E0B92-AB9E-414B-9512-F89F2DBFF149}" destId="{16C666C8-21C0-41E5-A69B-1A9E932D84E9}" srcOrd="4" destOrd="0" parTransId="{D1E4065A-1CA7-47EC-9CE2-9B019D54F167}" sibTransId="{8BCEE5F3-4401-42FB-98F9-E4F8443442A7}"/>
    <dgm:cxn modelId="{C4B02108-B3FD-429E-88C4-290A5B321B2F}" srcId="{52E67359-C580-4DA7-B698-C42C8D2785A9}" destId="{46FDA82E-6D88-45C8-861D-BA5DBAF7DA8A}" srcOrd="6" destOrd="0" parTransId="{0CE9CA28-6DBC-4D8F-8FEE-4FC8784F61B7}" sibTransId="{09E1AADC-B222-498D-B6F5-29682CBE7825}"/>
    <dgm:cxn modelId="{2FABC76F-0118-45CF-A40E-9CB52D37EB3A}" type="presOf" srcId="{D83A7379-8217-412D-A5CD-932A9337CCE0}" destId="{0992AFDA-5472-4C70-AC58-CA4A79AD4593}" srcOrd="0" destOrd="0" presId="urn:microsoft.com/office/officeart/2005/8/layout/hList1"/>
    <dgm:cxn modelId="{332A31BA-5124-4510-B06A-BB5F687694AE}" type="presOf" srcId="{0A0674FE-26DD-4B20-844F-275BB533B7B7}" destId="{EDFFB7FD-6DDC-45B8-A4E5-42E40FA1F805}" srcOrd="0" destOrd="8" presId="urn:microsoft.com/office/officeart/2005/8/layout/hList1"/>
    <dgm:cxn modelId="{5F230E53-F9F1-4B90-BD12-7BC6F53FD250}" type="presOf" srcId="{72720D38-A6A7-497E-BB2C-CFDE4870A0E8}" destId="{DBE3D9A5-A7CA-46DB-8E56-ED9FCE1F998D}" srcOrd="0" destOrd="1" presId="urn:microsoft.com/office/officeart/2005/8/layout/hList1"/>
    <dgm:cxn modelId="{FECF5AD4-26CA-445C-BBA2-5B3E63D273C5}" srcId="{D83A7379-8217-412D-A5CD-932A9337CCE0}" destId="{929E0B92-AB9E-414B-9512-F89F2DBFF149}" srcOrd="1" destOrd="0" parTransId="{B8565F2E-5C7A-45E8-B04F-2D905409B292}" sibTransId="{E0DFCA8F-EF2F-40E8-B3C7-D2D6F18D0475}"/>
    <dgm:cxn modelId="{9416DCBE-564D-44EE-B13F-85B4DDCE16DD}" type="presOf" srcId="{66D3B914-408B-4AD6-9ACA-8CC02EE24D15}" destId="{DBE3D9A5-A7CA-46DB-8E56-ED9FCE1F998D}" srcOrd="0" destOrd="2" presId="urn:microsoft.com/office/officeart/2005/8/layout/hList1"/>
    <dgm:cxn modelId="{87902D98-6C75-4563-A067-640D13D60A42}" srcId="{52E67359-C580-4DA7-B698-C42C8D2785A9}" destId="{ABF3BF91-3412-4DA6-9ADD-1391A297BD95}" srcOrd="1" destOrd="0" parTransId="{2E917493-325E-406D-8727-2352BFDD9F9C}" sibTransId="{875B85D5-702C-4DB0-B269-4DC761668120}"/>
    <dgm:cxn modelId="{81C39E22-573A-443A-8A3D-D39FE3ABB96B}" srcId="{929E0B92-AB9E-414B-9512-F89F2DBFF149}" destId="{ECE3D52C-E911-4946-A812-063F7AE1EB54}" srcOrd="8" destOrd="0" parTransId="{674C2103-3175-441D-AADF-A5262A613AE6}" sibTransId="{EBAD1C1F-2CD3-4B3F-B9FA-75922CE52B53}"/>
    <dgm:cxn modelId="{7BB9DA27-4EFD-404C-B5ED-4D6310B7F0CC}" type="presOf" srcId="{3FAE1D76-FC26-4C6D-94A4-1E5C29453E4B}" destId="{EDFFB7FD-6DDC-45B8-A4E5-42E40FA1F805}" srcOrd="0" destOrd="9" presId="urn:microsoft.com/office/officeart/2005/8/layout/hList1"/>
    <dgm:cxn modelId="{BAA1852A-F2D2-48B8-AF49-1C2EEF322897}" type="presOf" srcId="{16C666C8-21C0-41E5-A69B-1A9E932D84E9}" destId="{DBE3D9A5-A7CA-46DB-8E56-ED9FCE1F998D}" srcOrd="0" destOrd="4" presId="urn:microsoft.com/office/officeart/2005/8/layout/hList1"/>
    <dgm:cxn modelId="{F5A800C0-85A1-49CE-B4B2-D40B48D50765}" type="presOf" srcId="{C408D308-3131-4479-963D-7F205712610E}" destId="{EDFFB7FD-6DDC-45B8-A4E5-42E40FA1F805}" srcOrd="0" destOrd="2" presId="urn:microsoft.com/office/officeart/2005/8/layout/hList1"/>
    <dgm:cxn modelId="{FE2942C5-BD4D-458F-8CFB-2A789C4609CB}" type="presOf" srcId="{55AD48CF-92E1-44BC-8257-EF8A21FCD50C}" destId="{DBE3D9A5-A7CA-46DB-8E56-ED9FCE1F998D}" srcOrd="0" destOrd="3" presId="urn:microsoft.com/office/officeart/2005/8/layout/hList1"/>
    <dgm:cxn modelId="{C1565248-7EB2-407C-BABD-0E2E3C8F40C4}" type="presOf" srcId="{AC12378F-14ED-4B1B-82EE-6DAF125D6080}" destId="{EDFFB7FD-6DDC-45B8-A4E5-42E40FA1F805}" srcOrd="0" destOrd="3" presId="urn:microsoft.com/office/officeart/2005/8/layout/hList1"/>
    <dgm:cxn modelId="{E92C19BC-1F83-456D-88AC-52B830574389}" type="presOf" srcId="{00ABFDDD-F214-446F-BD77-CBBDBE88FDF0}" destId="{DBE3D9A5-A7CA-46DB-8E56-ED9FCE1F998D}" srcOrd="0" destOrd="7" presId="urn:microsoft.com/office/officeart/2005/8/layout/hList1"/>
    <dgm:cxn modelId="{53B96845-A9CE-46AD-AF19-9633DD5C3961}" type="presParOf" srcId="{0992AFDA-5472-4C70-AC58-CA4A79AD4593}" destId="{31820B1B-8A21-4A00-97ED-D4E7BB880E9D}" srcOrd="0" destOrd="0" presId="urn:microsoft.com/office/officeart/2005/8/layout/hList1"/>
    <dgm:cxn modelId="{BA262357-04D5-418E-95CC-B2616D75BBFE}" type="presParOf" srcId="{31820B1B-8A21-4A00-97ED-D4E7BB880E9D}" destId="{3C68170A-0F0F-4115-9746-B9EA18E0A1C8}" srcOrd="0" destOrd="0" presId="urn:microsoft.com/office/officeart/2005/8/layout/hList1"/>
    <dgm:cxn modelId="{697EE08D-2DD6-409C-85AF-44DDCA5C1A11}" type="presParOf" srcId="{31820B1B-8A21-4A00-97ED-D4E7BB880E9D}" destId="{EDFFB7FD-6DDC-45B8-A4E5-42E40FA1F805}" srcOrd="1" destOrd="0" presId="urn:microsoft.com/office/officeart/2005/8/layout/hList1"/>
    <dgm:cxn modelId="{C1C7FDF2-C80A-484D-9D08-E12538D15D7E}" type="presParOf" srcId="{0992AFDA-5472-4C70-AC58-CA4A79AD4593}" destId="{BC351CDD-A860-480D-A02D-67C611702E01}" srcOrd="1" destOrd="0" presId="urn:microsoft.com/office/officeart/2005/8/layout/hList1"/>
    <dgm:cxn modelId="{4F12AB6F-CDCB-42E7-8D14-1CBED0DA82E1}" type="presParOf" srcId="{0992AFDA-5472-4C70-AC58-CA4A79AD4593}" destId="{91442E36-B695-4072-B5F5-DF13C90ADFCC}" srcOrd="2" destOrd="0" presId="urn:microsoft.com/office/officeart/2005/8/layout/hList1"/>
    <dgm:cxn modelId="{B339ED6F-D45E-4256-847F-6031C5474D1C}" type="presParOf" srcId="{91442E36-B695-4072-B5F5-DF13C90ADFCC}" destId="{13C004D6-913D-42E5-9509-784B29D5E9FE}" srcOrd="0" destOrd="0" presId="urn:microsoft.com/office/officeart/2005/8/layout/hList1"/>
    <dgm:cxn modelId="{328FA2B6-47BA-4455-9D82-A7C9F67A0D22}" type="presParOf" srcId="{91442E36-B695-4072-B5F5-DF13C90ADFCC}" destId="{DBE3D9A5-A7CA-46DB-8E56-ED9FCE1F998D}"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F399574-D8E7-4AD3-9756-F8B89A8BA19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B29961C3-B1E6-4115-83E8-A1259F235083}">
      <dgm:prSet phldrT="[Text]" phldr="1"/>
      <dgm:spPr/>
      <dgm:t>
        <a:bodyPr/>
        <a:lstStyle/>
        <a:p>
          <a:pPr algn="r" rtl="1"/>
          <a:endParaRPr lang="en-US" dirty="0"/>
        </a:p>
      </dgm:t>
    </dgm:pt>
    <dgm:pt modelId="{6CC91970-5501-429F-BE90-C6422D9E84C5}" type="parTrans" cxnId="{05C3EB3C-E523-4AAE-B5B4-B91C662F8FB3}">
      <dgm:prSet/>
      <dgm:spPr/>
      <dgm:t>
        <a:bodyPr/>
        <a:lstStyle/>
        <a:p>
          <a:endParaRPr lang="en-US"/>
        </a:p>
      </dgm:t>
    </dgm:pt>
    <dgm:pt modelId="{6F401137-9EA6-41F4-A19D-2A7BAFFD848D}" type="sibTrans" cxnId="{05C3EB3C-E523-4AAE-B5B4-B91C662F8FB3}">
      <dgm:prSet/>
      <dgm:spPr/>
      <dgm:t>
        <a:bodyPr/>
        <a:lstStyle/>
        <a:p>
          <a:endParaRPr lang="en-US"/>
        </a:p>
      </dgm:t>
    </dgm:pt>
    <dgm:pt modelId="{E76E4625-079D-4FFA-9946-FCFCED587540}">
      <dgm:prSet custT="1"/>
      <dgm:spPr/>
      <dgm:t>
        <a:bodyPr/>
        <a:lstStyle/>
        <a:p>
          <a:pPr algn="ctr" rtl="1"/>
          <a:r>
            <a:rPr lang="fa-IR" sz="1800" dirty="0" smtClean="0">
              <a:cs typeface="2  Titr" panose="00000700000000000000" pitchFamily="2" charset="-78"/>
            </a:rPr>
            <a:t>برنامه ریزی منطقه ای مستلزم ایجاد یک نظام </a:t>
          </a:r>
          <a:r>
            <a:rPr lang="fa-IR" sz="1800" dirty="0" smtClean="0">
              <a:solidFill>
                <a:srgbClr val="FF0000"/>
              </a:solidFill>
              <a:cs typeface="2  Titr" panose="00000700000000000000" pitchFamily="2" charset="-78"/>
            </a:rPr>
            <a:t>یکپارچه</a:t>
          </a:r>
          <a:r>
            <a:rPr lang="fa-IR" sz="1800" dirty="0" smtClean="0">
              <a:cs typeface="2  Titr" panose="00000700000000000000" pitchFamily="2" charset="-78"/>
            </a:rPr>
            <a:t> از سطوح مختلف برنامه ریزی فضایی است که نحوه پیوستگی و هماهنگی میان سیستمهای فرادست و فرودست را نشان میدهد.</a:t>
          </a:r>
        </a:p>
      </dgm:t>
    </dgm:pt>
    <dgm:pt modelId="{A4B0673C-9334-4E62-8A3F-364923ECF36F}" type="sibTrans" cxnId="{0A68136D-7213-4C7E-92F8-4EFF7BD3737B}">
      <dgm:prSet/>
      <dgm:spPr/>
      <dgm:t>
        <a:bodyPr/>
        <a:lstStyle/>
        <a:p>
          <a:endParaRPr lang="en-US"/>
        </a:p>
      </dgm:t>
    </dgm:pt>
    <dgm:pt modelId="{B7402114-1196-4662-A176-AD5A94A71540}" type="parTrans" cxnId="{0A68136D-7213-4C7E-92F8-4EFF7BD3737B}">
      <dgm:prSet/>
      <dgm:spPr/>
      <dgm:t>
        <a:bodyPr/>
        <a:lstStyle/>
        <a:p>
          <a:endParaRPr lang="en-US"/>
        </a:p>
      </dgm:t>
    </dgm:pt>
    <dgm:pt modelId="{66411869-5B2E-43A1-9E0D-5444B0154965}">
      <dgm:prSet custT="1"/>
      <dgm:spPr/>
      <dgm:t>
        <a:bodyPr/>
        <a:lstStyle/>
        <a:p>
          <a:pPr algn="ctr" rtl="1"/>
          <a:r>
            <a:rPr lang="fa-IR" sz="1800" dirty="0" smtClean="0">
              <a:cs typeface="2  Titr" panose="00000700000000000000" pitchFamily="2" charset="-78"/>
            </a:rPr>
            <a:t>برنامه ریزی منطقه ای می بایست فراتر از اهداف کالبدی و عملکردی باشد و به </a:t>
          </a:r>
          <a:r>
            <a:rPr lang="fa-IR" sz="1800" dirty="0" smtClean="0">
              <a:solidFill>
                <a:srgbClr val="FF0000"/>
              </a:solidFill>
              <a:cs typeface="2  Titr" panose="00000700000000000000" pitchFamily="2" charset="-78"/>
            </a:rPr>
            <a:t>نیازهای اجتماعی</a:t>
          </a:r>
          <a:r>
            <a:rPr lang="fa-IR" sz="1800" dirty="0" smtClean="0">
              <a:cs typeface="2  Titr" panose="00000700000000000000" pitchFamily="2" charset="-78"/>
            </a:rPr>
            <a:t>، فرهنگی و روانی مردم پاسخ دهد.</a:t>
          </a:r>
        </a:p>
      </dgm:t>
    </dgm:pt>
    <dgm:pt modelId="{2AE83661-1EA2-4427-8D05-6721CD7ACBA0}" type="parTrans" cxnId="{A6F47E00-390C-45D4-86D6-95399B0B394C}">
      <dgm:prSet/>
      <dgm:spPr/>
      <dgm:t>
        <a:bodyPr/>
        <a:lstStyle/>
        <a:p>
          <a:endParaRPr lang="en-US"/>
        </a:p>
      </dgm:t>
    </dgm:pt>
    <dgm:pt modelId="{A809D2CB-CB68-42D3-AFF7-27DEE9018D8B}" type="sibTrans" cxnId="{A6F47E00-390C-45D4-86D6-95399B0B394C}">
      <dgm:prSet/>
      <dgm:spPr/>
      <dgm:t>
        <a:bodyPr/>
        <a:lstStyle/>
        <a:p>
          <a:endParaRPr lang="en-US"/>
        </a:p>
      </dgm:t>
    </dgm:pt>
    <dgm:pt modelId="{738B01C6-DF15-43EE-9BA2-C524BDBADEE6}">
      <dgm:prSet custT="1"/>
      <dgm:spPr/>
      <dgm:t>
        <a:bodyPr/>
        <a:lstStyle/>
        <a:p>
          <a:pPr algn="ctr" rtl="1"/>
          <a:r>
            <a:rPr lang="fa-IR" sz="1800" dirty="0" smtClean="0">
              <a:cs typeface="2  Titr" panose="00000700000000000000" pitchFamily="2" charset="-78"/>
            </a:rPr>
            <a:t>برنامه ریزی برای توسعه و عمران شهر و منطقه به </a:t>
          </a:r>
          <a:r>
            <a:rPr lang="fa-IR" sz="1800" dirty="0" smtClean="0">
              <a:solidFill>
                <a:srgbClr val="FF0000"/>
              </a:solidFill>
              <a:cs typeface="2  Titr" panose="00000700000000000000" pitchFamily="2" charset="-78"/>
            </a:rPr>
            <a:t>سطوح مختلف </a:t>
          </a:r>
          <a:r>
            <a:rPr lang="fa-IR" sz="1800" dirty="0" smtClean="0">
              <a:cs typeface="2  Titr" panose="00000700000000000000" pitchFamily="2" charset="-78"/>
            </a:rPr>
            <a:t>تصمیم سازی و تصمیم گیری و همینطور در مقیاس های متفاوت و موضوعات متنوع نیاز دارد.</a:t>
          </a:r>
        </a:p>
      </dgm:t>
    </dgm:pt>
    <dgm:pt modelId="{41B28872-0C50-4D47-91A1-FD637441899A}" type="parTrans" cxnId="{07DF700D-4C99-4356-88FD-A3AC0050AB60}">
      <dgm:prSet/>
      <dgm:spPr/>
      <dgm:t>
        <a:bodyPr/>
        <a:lstStyle/>
        <a:p>
          <a:endParaRPr lang="en-US"/>
        </a:p>
      </dgm:t>
    </dgm:pt>
    <dgm:pt modelId="{2AFB83AD-EF87-4F55-B81F-D07AC3CEF5AA}" type="sibTrans" cxnId="{07DF700D-4C99-4356-88FD-A3AC0050AB60}">
      <dgm:prSet/>
      <dgm:spPr/>
      <dgm:t>
        <a:bodyPr/>
        <a:lstStyle/>
        <a:p>
          <a:endParaRPr lang="en-US"/>
        </a:p>
      </dgm:t>
    </dgm:pt>
    <dgm:pt modelId="{5A02EE23-2738-4218-B58F-BDDC7B1E8BEF}">
      <dgm:prSet custT="1"/>
      <dgm:spPr/>
      <dgm:t>
        <a:bodyPr/>
        <a:lstStyle/>
        <a:p>
          <a:pPr algn="ctr" rtl="1"/>
          <a:r>
            <a:rPr lang="fa-IR" sz="1800" dirty="0" smtClean="0">
              <a:cs typeface="2  Titr" panose="00000700000000000000" pitchFamily="2" charset="-78"/>
            </a:rPr>
            <a:t>گرایش به </a:t>
          </a:r>
          <a:r>
            <a:rPr lang="fa-IR" sz="1800" dirty="0" smtClean="0">
              <a:solidFill>
                <a:srgbClr val="FF0000"/>
              </a:solidFill>
              <a:cs typeface="2  Titr" panose="00000700000000000000" pitchFamily="2" charset="-78"/>
            </a:rPr>
            <a:t>برنامه ریزی راهبردی </a:t>
          </a:r>
          <a:r>
            <a:rPr lang="fa-IR" sz="1800" dirty="0" smtClean="0">
              <a:cs typeface="2  Titr" panose="00000700000000000000" pitchFamily="2" charset="-78"/>
            </a:rPr>
            <a:t>که امکان برنامه ریزی با شناخت معتبر و امکانات واقعی به صورت گام به گام همراه با اصلاح و بازنگری را فراهم می کند.</a:t>
          </a:r>
        </a:p>
      </dgm:t>
    </dgm:pt>
    <dgm:pt modelId="{A092773D-2624-4FF4-9B1E-0AE69461D8C6}" type="parTrans" cxnId="{9B9DC23D-FA24-449A-AA7E-FE36FEC40F6E}">
      <dgm:prSet/>
      <dgm:spPr/>
      <dgm:t>
        <a:bodyPr/>
        <a:lstStyle/>
        <a:p>
          <a:endParaRPr lang="en-US"/>
        </a:p>
      </dgm:t>
    </dgm:pt>
    <dgm:pt modelId="{8E01752C-F309-4762-B331-6C813CBB7B06}" type="sibTrans" cxnId="{9B9DC23D-FA24-449A-AA7E-FE36FEC40F6E}">
      <dgm:prSet/>
      <dgm:spPr/>
      <dgm:t>
        <a:bodyPr/>
        <a:lstStyle/>
        <a:p>
          <a:endParaRPr lang="en-US"/>
        </a:p>
      </dgm:t>
    </dgm:pt>
    <dgm:pt modelId="{D48221C9-9573-481B-9439-7EDFA2261C65}">
      <dgm:prSet custT="1"/>
      <dgm:spPr/>
      <dgm:t>
        <a:bodyPr/>
        <a:lstStyle/>
        <a:p>
          <a:pPr algn="ctr" rtl="1"/>
          <a:r>
            <a:rPr lang="fa-IR" sz="1800" dirty="0" smtClean="0">
              <a:cs typeface="2  Titr" panose="00000700000000000000" pitchFamily="2" charset="-78"/>
            </a:rPr>
            <a:t>تحول در مفهوم برنامه ریزی به عنوان یک الگوی خطی به سمت </a:t>
          </a:r>
          <a:r>
            <a:rPr lang="fa-IR" sz="1800" dirty="0" smtClean="0">
              <a:solidFill>
                <a:srgbClr val="FF0000"/>
              </a:solidFill>
              <a:cs typeface="2  Titr" panose="00000700000000000000" pitchFamily="2" charset="-78"/>
            </a:rPr>
            <a:t>الگوی چرخه ای </a:t>
          </a:r>
          <a:r>
            <a:rPr lang="fa-IR" sz="1800" dirty="0" smtClean="0">
              <a:cs typeface="2  Titr" panose="00000700000000000000" pitchFamily="2" charset="-78"/>
            </a:rPr>
            <a:t>رخ داده است.</a:t>
          </a:r>
        </a:p>
      </dgm:t>
    </dgm:pt>
    <dgm:pt modelId="{A56D41A1-2C20-4301-B16D-51B3D8B69A38}" type="parTrans" cxnId="{752B30B2-0EDA-4BDC-B6C9-DC3573AEF396}">
      <dgm:prSet/>
      <dgm:spPr/>
      <dgm:t>
        <a:bodyPr/>
        <a:lstStyle/>
        <a:p>
          <a:endParaRPr lang="en-US"/>
        </a:p>
      </dgm:t>
    </dgm:pt>
    <dgm:pt modelId="{BE2ED08D-6482-4EFB-A403-608599609EDD}" type="sibTrans" cxnId="{752B30B2-0EDA-4BDC-B6C9-DC3573AEF396}">
      <dgm:prSet/>
      <dgm:spPr/>
      <dgm:t>
        <a:bodyPr/>
        <a:lstStyle/>
        <a:p>
          <a:endParaRPr lang="en-US"/>
        </a:p>
      </dgm:t>
    </dgm:pt>
    <dgm:pt modelId="{08067B9E-A003-463B-9DAA-3F7173741EB8}" type="pres">
      <dgm:prSet presAssocID="{3F399574-D8E7-4AD3-9756-F8B89A8BA19F}" presName="linear" presStyleCnt="0">
        <dgm:presLayoutVars>
          <dgm:animLvl val="lvl"/>
          <dgm:resizeHandles val="exact"/>
        </dgm:presLayoutVars>
      </dgm:prSet>
      <dgm:spPr/>
      <dgm:t>
        <a:bodyPr/>
        <a:lstStyle/>
        <a:p>
          <a:endParaRPr lang="en-US"/>
        </a:p>
      </dgm:t>
    </dgm:pt>
    <dgm:pt modelId="{F53E1DE7-685F-4241-A7D6-C0D9DA4C8513}" type="pres">
      <dgm:prSet presAssocID="{B29961C3-B1E6-4115-83E8-A1259F235083}" presName="parentText" presStyleLbl="node1" presStyleIdx="0" presStyleCnt="6" custScaleY="54772" custLinFactY="54939" custLinFactNeighborX="7436" custLinFactNeighborY="100000">
        <dgm:presLayoutVars>
          <dgm:chMax val="0"/>
          <dgm:bulletEnabled val="1"/>
        </dgm:presLayoutVars>
      </dgm:prSet>
      <dgm:spPr/>
      <dgm:t>
        <a:bodyPr/>
        <a:lstStyle/>
        <a:p>
          <a:endParaRPr lang="en-US"/>
        </a:p>
      </dgm:t>
    </dgm:pt>
    <dgm:pt modelId="{89AC938D-816A-4E54-976C-FBDFC14850BF}" type="pres">
      <dgm:prSet presAssocID="{6F401137-9EA6-41F4-A19D-2A7BAFFD848D}" presName="spacer" presStyleCnt="0"/>
      <dgm:spPr/>
    </dgm:pt>
    <dgm:pt modelId="{64C0D251-3499-4E7A-9471-BF5E3FEE319A}" type="pres">
      <dgm:prSet presAssocID="{E76E4625-079D-4FFA-9946-FCFCED587540}" presName="parentText" presStyleLbl="node1" presStyleIdx="1" presStyleCnt="6">
        <dgm:presLayoutVars>
          <dgm:chMax val="0"/>
          <dgm:bulletEnabled val="1"/>
        </dgm:presLayoutVars>
      </dgm:prSet>
      <dgm:spPr/>
      <dgm:t>
        <a:bodyPr/>
        <a:lstStyle/>
        <a:p>
          <a:endParaRPr lang="en-US"/>
        </a:p>
      </dgm:t>
    </dgm:pt>
    <dgm:pt modelId="{BFF98906-6331-45CC-909F-9FCBE66290DE}" type="pres">
      <dgm:prSet presAssocID="{A4B0673C-9334-4E62-8A3F-364923ECF36F}" presName="spacer" presStyleCnt="0"/>
      <dgm:spPr/>
    </dgm:pt>
    <dgm:pt modelId="{8AB9DF7F-BA56-48E6-90E3-9D2FE073E5B0}" type="pres">
      <dgm:prSet presAssocID="{66411869-5B2E-43A1-9E0D-5444B0154965}" presName="parentText" presStyleLbl="node1" presStyleIdx="2" presStyleCnt="6">
        <dgm:presLayoutVars>
          <dgm:chMax val="0"/>
          <dgm:bulletEnabled val="1"/>
        </dgm:presLayoutVars>
      </dgm:prSet>
      <dgm:spPr/>
      <dgm:t>
        <a:bodyPr/>
        <a:lstStyle/>
        <a:p>
          <a:endParaRPr lang="en-US"/>
        </a:p>
      </dgm:t>
    </dgm:pt>
    <dgm:pt modelId="{47C3AF26-C315-4036-8505-C304C2F56DB9}" type="pres">
      <dgm:prSet presAssocID="{A809D2CB-CB68-42D3-AFF7-27DEE9018D8B}" presName="spacer" presStyleCnt="0"/>
      <dgm:spPr/>
    </dgm:pt>
    <dgm:pt modelId="{B2BE3C12-E0DA-4188-8431-C33F3A666D2C}" type="pres">
      <dgm:prSet presAssocID="{738B01C6-DF15-43EE-9BA2-C524BDBADEE6}" presName="parentText" presStyleLbl="node1" presStyleIdx="3" presStyleCnt="6">
        <dgm:presLayoutVars>
          <dgm:chMax val="0"/>
          <dgm:bulletEnabled val="1"/>
        </dgm:presLayoutVars>
      </dgm:prSet>
      <dgm:spPr/>
      <dgm:t>
        <a:bodyPr/>
        <a:lstStyle/>
        <a:p>
          <a:endParaRPr lang="en-US"/>
        </a:p>
      </dgm:t>
    </dgm:pt>
    <dgm:pt modelId="{F774E5D0-D9AB-4F49-A87C-DF539E765EFA}" type="pres">
      <dgm:prSet presAssocID="{2AFB83AD-EF87-4F55-B81F-D07AC3CEF5AA}" presName="spacer" presStyleCnt="0"/>
      <dgm:spPr/>
    </dgm:pt>
    <dgm:pt modelId="{F911EC6C-23D6-4BEB-AD98-0EE71A408E68}" type="pres">
      <dgm:prSet presAssocID="{5A02EE23-2738-4218-B58F-BDDC7B1E8BEF}" presName="parentText" presStyleLbl="node1" presStyleIdx="4" presStyleCnt="6">
        <dgm:presLayoutVars>
          <dgm:chMax val="0"/>
          <dgm:bulletEnabled val="1"/>
        </dgm:presLayoutVars>
      </dgm:prSet>
      <dgm:spPr/>
      <dgm:t>
        <a:bodyPr/>
        <a:lstStyle/>
        <a:p>
          <a:endParaRPr lang="en-US"/>
        </a:p>
      </dgm:t>
    </dgm:pt>
    <dgm:pt modelId="{15F5DF6E-FE3B-466B-AED4-7FA9677F681E}" type="pres">
      <dgm:prSet presAssocID="{8E01752C-F309-4762-B331-6C813CBB7B06}" presName="spacer" presStyleCnt="0"/>
      <dgm:spPr/>
    </dgm:pt>
    <dgm:pt modelId="{E4D41D53-0971-42A1-9BBF-8FCF5471E3B7}" type="pres">
      <dgm:prSet presAssocID="{D48221C9-9573-481B-9439-7EDFA2261C65}" presName="parentText" presStyleLbl="node1" presStyleIdx="5" presStyleCnt="6">
        <dgm:presLayoutVars>
          <dgm:chMax val="0"/>
          <dgm:bulletEnabled val="1"/>
        </dgm:presLayoutVars>
      </dgm:prSet>
      <dgm:spPr/>
      <dgm:t>
        <a:bodyPr/>
        <a:lstStyle/>
        <a:p>
          <a:endParaRPr lang="en-US"/>
        </a:p>
      </dgm:t>
    </dgm:pt>
  </dgm:ptLst>
  <dgm:cxnLst>
    <dgm:cxn modelId="{E681A66E-1AA9-4ABF-8293-C1CDD4A83BCD}" type="presOf" srcId="{5A02EE23-2738-4218-B58F-BDDC7B1E8BEF}" destId="{F911EC6C-23D6-4BEB-AD98-0EE71A408E68}" srcOrd="0" destOrd="0" presId="urn:microsoft.com/office/officeart/2005/8/layout/vList2"/>
    <dgm:cxn modelId="{9893D645-1244-4055-A3EE-21031306724A}" type="presOf" srcId="{66411869-5B2E-43A1-9E0D-5444B0154965}" destId="{8AB9DF7F-BA56-48E6-90E3-9D2FE073E5B0}" srcOrd="0" destOrd="0" presId="urn:microsoft.com/office/officeart/2005/8/layout/vList2"/>
    <dgm:cxn modelId="{752B30B2-0EDA-4BDC-B6C9-DC3573AEF396}" srcId="{3F399574-D8E7-4AD3-9756-F8B89A8BA19F}" destId="{D48221C9-9573-481B-9439-7EDFA2261C65}" srcOrd="5" destOrd="0" parTransId="{A56D41A1-2C20-4301-B16D-51B3D8B69A38}" sibTransId="{BE2ED08D-6482-4EFB-A403-608599609EDD}"/>
    <dgm:cxn modelId="{9B9DC23D-FA24-449A-AA7E-FE36FEC40F6E}" srcId="{3F399574-D8E7-4AD3-9756-F8B89A8BA19F}" destId="{5A02EE23-2738-4218-B58F-BDDC7B1E8BEF}" srcOrd="4" destOrd="0" parTransId="{A092773D-2624-4FF4-9B1E-0AE69461D8C6}" sibTransId="{8E01752C-F309-4762-B331-6C813CBB7B06}"/>
    <dgm:cxn modelId="{3BE16E6A-75A4-42B6-AE25-7AB417B318F0}" type="presOf" srcId="{D48221C9-9573-481B-9439-7EDFA2261C65}" destId="{E4D41D53-0971-42A1-9BBF-8FCF5471E3B7}" srcOrd="0" destOrd="0" presId="urn:microsoft.com/office/officeart/2005/8/layout/vList2"/>
    <dgm:cxn modelId="{0A68136D-7213-4C7E-92F8-4EFF7BD3737B}" srcId="{3F399574-D8E7-4AD3-9756-F8B89A8BA19F}" destId="{E76E4625-079D-4FFA-9946-FCFCED587540}" srcOrd="1" destOrd="0" parTransId="{B7402114-1196-4662-A176-AD5A94A71540}" sibTransId="{A4B0673C-9334-4E62-8A3F-364923ECF36F}"/>
    <dgm:cxn modelId="{EAF8C0A7-FDE8-4651-BBBC-81537CA26C6B}" type="presOf" srcId="{738B01C6-DF15-43EE-9BA2-C524BDBADEE6}" destId="{B2BE3C12-E0DA-4188-8431-C33F3A666D2C}" srcOrd="0" destOrd="0" presId="urn:microsoft.com/office/officeart/2005/8/layout/vList2"/>
    <dgm:cxn modelId="{07DF700D-4C99-4356-88FD-A3AC0050AB60}" srcId="{3F399574-D8E7-4AD3-9756-F8B89A8BA19F}" destId="{738B01C6-DF15-43EE-9BA2-C524BDBADEE6}" srcOrd="3" destOrd="0" parTransId="{41B28872-0C50-4D47-91A1-FD637441899A}" sibTransId="{2AFB83AD-EF87-4F55-B81F-D07AC3CEF5AA}"/>
    <dgm:cxn modelId="{05C3EB3C-E523-4AAE-B5B4-B91C662F8FB3}" srcId="{3F399574-D8E7-4AD3-9756-F8B89A8BA19F}" destId="{B29961C3-B1E6-4115-83E8-A1259F235083}" srcOrd="0" destOrd="0" parTransId="{6CC91970-5501-429F-BE90-C6422D9E84C5}" sibTransId="{6F401137-9EA6-41F4-A19D-2A7BAFFD848D}"/>
    <dgm:cxn modelId="{294F0BF0-E246-4155-B2F9-567F9A3C17FF}" type="presOf" srcId="{E76E4625-079D-4FFA-9946-FCFCED587540}" destId="{64C0D251-3499-4E7A-9471-BF5E3FEE319A}" srcOrd="0" destOrd="0" presId="urn:microsoft.com/office/officeart/2005/8/layout/vList2"/>
    <dgm:cxn modelId="{A855C713-C603-4286-9758-FA20AC698DD4}" type="presOf" srcId="{3F399574-D8E7-4AD3-9756-F8B89A8BA19F}" destId="{08067B9E-A003-463B-9DAA-3F7173741EB8}" srcOrd="0" destOrd="0" presId="urn:microsoft.com/office/officeart/2005/8/layout/vList2"/>
    <dgm:cxn modelId="{A6F47E00-390C-45D4-86D6-95399B0B394C}" srcId="{3F399574-D8E7-4AD3-9756-F8B89A8BA19F}" destId="{66411869-5B2E-43A1-9E0D-5444B0154965}" srcOrd="2" destOrd="0" parTransId="{2AE83661-1EA2-4427-8D05-6721CD7ACBA0}" sibTransId="{A809D2CB-CB68-42D3-AFF7-27DEE9018D8B}"/>
    <dgm:cxn modelId="{8FFAE62C-7315-45FB-B073-532B2BEC5388}" type="presOf" srcId="{B29961C3-B1E6-4115-83E8-A1259F235083}" destId="{F53E1DE7-685F-4241-A7D6-C0D9DA4C8513}" srcOrd="0" destOrd="0" presId="urn:microsoft.com/office/officeart/2005/8/layout/vList2"/>
    <dgm:cxn modelId="{10908D43-239B-4145-A239-730BBA431751}" type="presParOf" srcId="{08067B9E-A003-463B-9DAA-3F7173741EB8}" destId="{F53E1DE7-685F-4241-A7D6-C0D9DA4C8513}" srcOrd="0" destOrd="0" presId="urn:microsoft.com/office/officeart/2005/8/layout/vList2"/>
    <dgm:cxn modelId="{19E4D266-E32A-45CE-88B4-63D158D976CA}" type="presParOf" srcId="{08067B9E-A003-463B-9DAA-3F7173741EB8}" destId="{89AC938D-816A-4E54-976C-FBDFC14850BF}" srcOrd="1" destOrd="0" presId="urn:microsoft.com/office/officeart/2005/8/layout/vList2"/>
    <dgm:cxn modelId="{627C978E-E08C-47D7-91D2-179BBA9C8C64}" type="presParOf" srcId="{08067B9E-A003-463B-9DAA-3F7173741EB8}" destId="{64C0D251-3499-4E7A-9471-BF5E3FEE319A}" srcOrd="2" destOrd="0" presId="urn:microsoft.com/office/officeart/2005/8/layout/vList2"/>
    <dgm:cxn modelId="{0C20AAB1-32E9-476A-B779-0C28D3EE0C99}" type="presParOf" srcId="{08067B9E-A003-463B-9DAA-3F7173741EB8}" destId="{BFF98906-6331-45CC-909F-9FCBE66290DE}" srcOrd="3" destOrd="0" presId="urn:microsoft.com/office/officeart/2005/8/layout/vList2"/>
    <dgm:cxn modelId="{B6C52C3B-9B0A-4EF3-A9E8-3952E0D753F5}" type="presParOf" srcId="{08067B9E-A003-463B-9DAA-3F7173741EB8}" destId="{8AB9DF7F-BA56-48E6-90E3-9D2FE073E5B0}" srcOrd="4" destOrd="0" presId="urn:microsoft.com/office/officeart/2005/8/layout/vList2"/>
    <dgm:cxn modelId="{76312C76-1836-4194-B214-1BC781806CDB}" type="presParOf" srcId="{08067B9E-A003-463B-9DAA-3F7173741EB8}" destId="{47C3AF26-C315-4036-8505-C304C2F56DB9}" srcOrd="5" destOrd="0" presId="urn:microsoft.com/office/officeart/2005/8/layout/vList2"/>
    <dgm:cxn modelId="{FE2CAFB5-63BC-4607-90BF-E00A1B0B8727}" type="presParOf" srcId="{08067B9E-A003-463B-9DAA-3F7173741EB8}" destId="{B2BE3C12-E0DA-4188-8431-C33F3A666D2C}" srcOrd="6" destOrd="0" presId="urn:microsoft.com/office/officeart/2005/8/layout/vList2"/>
    <dgm:cxn modelId="{4771C7E2-77CE-4F64-9AAF-3F546797A8FE}" type="presParOf" srcId="{08067B9E-A003-463B-9DAA-3F7173741EB8}" destId="{F774E5D0-D9AB-4F49-A87C-DF539E765EFA}" srcOrd="7" destOrd="0" presId="urn:microsoft.com/office/officeart/2005/8/layout/vList2"/>
    <dgm:cxn modelId="{9FE95552-0B69-4FCA-B8C4-661E9A76DBBD}" type="presParOf" srcId="{08067B9E-A003-463B-9DAA-3F7173741EB8}" destId="{F911EC6C-23D6-4BEB-AD98-0EE71A408E68}" srcOrd="8" destOrd="0" presId="urn:microsoft.com/office/officeart/2005/8/layout/vList2"/>
    <dgm:cxn modelId="{8C896BC2-603E-4EC9-B6BD-880A47E31D4D}" type="presParOf" srcId="{08067B9E-A003-463B-9DAA-3F7173741EB8}" destId="{15F5DF6E-FE3B-466B-AED4-7FA9677F681E}" srcOrd="9" destOrd="0" presId="urn:microsoft.com/office/officeart/2005/8/layout/vList2"/>
    <dgm:cxn modelId="{35F52224-DAAB-44D2-B802-A292A377D102}" type="presParOf" srcId="{08067B9E-A003-463B-9DAA-3F7173741EB8}" destId="{E4D41D53-0971-42A1-9BBF-8FCF5471E3B7}" srcOrd="1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9/layout/ReverseList">
  <dgm:title val=""/>
  <dgm:desc val=""/>
  <dgm:catLst>
    <dgm:cat type="relationship" pri="3800"/>
  </dgm:catLst>
  <dgm:samp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clrData>
  <dgm:layoutNode name="Name0">
    <dgm:varLst>
      <dgm:chMax val="2"/>
      <dgm:chPref val="2"/>
      <dgm:animLvl val="lvl"/>
    </dgm:varLst>
    <dgm:choose name="Name1">
      <dgm:if name="Name2" axis="ch" ptType="node" func="cnt" op="lte" val="1">
        <dgm:alg type="composite">
          <dgm:param type="ar" val="0.9993"/>
        </dgm:alg>
      </dgm:if>
      <dgm:else name="Name3">
        <dgm:alg type="composite">
          <dgm:param type="ar" val="0.8036"/>
        </dgm:alg>
      </dgm:else>
    </dgm:choose>
    <dgm:shape xmlns:r="http://schemas.openxmlformats.org/officeDocument/2006/relationships" r:blip="">
      <dgm:adjLst/>
    </dgm:shape>
    <dgm:choose name="Name4">
      <dgm:if name="Name5" axis="ch" ptType="node" func="cnt" op="lte" val="1">
        <dgm:constrLst>
          <dgm:constr type="primFontSz" for="des" ptType="node" op="equ" val="65"/>
          <dgm:constr type="l" for="ch" forName="LeftNode" refType="w" fact="0"/>
          <dgm:constr type="t" for="ch" forName="LeftNode" refType="h" fact="0.25"/>
          <dgm:constr type="w" for="ch" forName="LeftNode" refType="w" fact="0.5"/>
          <dgm:constr type="h" for="ch" forName="LeftNode" refType="h"/>
          <dgm:constr type="l" for="ch" forName="LeftText" refType="w" fact="0"/>
          <dgm:constr type="t" for="ch" forName="LeftText" refType="h" fact="0.25"/>
          <dgm:constr type="w" for="ch" forName="LeftText" refType="w" fact="0.5"/>
          <dgm:constr type="h" for="ch" forName="LeftText" refType="h"/>
        </dgm:constrLst>
      </dgm:if>
      <dgm:else name="Name6">
        <dgm:constrLst>
          <dgm:constr type="primFontSz" for="des" ptType="node" op="equ" val="65"/>
          <dgm:constr type="l" for="ch" forName="LeftNode" refType="w" fact="0"/>
          <dgm:constr type="t" for="ch" forName="LeftNode" refType="h" fact="0.1786"/>
          <dgm:constr type="w" for="ch" forName="LeftNode" refType="w" fact="0.4889"/>
          <dgm:constr type="h" for="ch" forName="LeftNode" refType="h" fact="0.6429"/>
          <dgm:constr type="l" for="ch" forName="LeftText" refType="w" fact="0"/>
          <dgm:constr type="t" for="ch" forName="LeftText" refType="h" fact="0.1786"/>
          <dgm:constr type="w" for="ch" forName="LeftText" refType="w" fact="0.4889"/>
          <dgm:constr type="h" for="ch" forName="LeftText" refType="h" fact="0.6429"/>
          <dgm:constr type="l" for="ch" forName="RightNode" refType="w" fact="0.5111"/>
          <dgm:constr type="t" for="ch" forName="RightNode" refType="h" fact="0.1786"/>
          <dgm:constr type="w" for="ch" forName="RightNode" refType="w" fact="0.4889"/>
          <dgm:constr type="h" for="ch" forName="RightNode" refType="h" fact="0.6429"/>
          <dgm:constr type="l" for="ch" forName="RightText" refType="w" fact="0.5111"/>
          <dgm:constr type="t" for="ch" forName="RightText" refType="h" fact="0.1786"/>
          <dgm:constr type="w" for="ch" forName="RightText" refType="w" fact="0.4889"/>
          <dgm:constr type="h" for="ch" forName="RightText" refType="h" fact="0.6429"/>
          <dgm:constr type="l" for="ch" forName="TopArrow" refType="w" fact="0.2444"/>
          <dgm:constr type="t" for="ch" forName="TopArrow" refType="h" fact="0"/>
          <dgm:constr type="w" for="ch" forName="TopArrow" refType="w" fact="0.5111"/>
          <dgm:constr type="h" for="ch" forName="TopArrow" refType="h" fact="0.4107"/>
          <dgm:constr type="l" for="ch" forName="BottomArrow" refType="w" fact="0.2444"/>
          <dgm:constr type="t" for="ch" forName="BottomArrow" refType="h" fact="0.5893"/>
          <dgm:constr type="w" for="ch" forName="BottomArrow" refType="w" fact="0.5111"/>
          <dgm:constr type="h" for="ch" forName="BottomArrow" refType="h" fact="0.4107"/>
        </dgm:constrLst>
      </dgm:else>
    </dgm:choose>
    <dgm:choose name="Name7">
      <dgm:if name="Name8" axis="ch" ptType="node" func="cnt" op="gte" val="1">
        <dgm:layoutNode name="LeftText" styleLbl="revTx" moveWith="LeftNode">
          <dgm:varLst>
            <dgm:bulletEnabled val="1"/>
          </dgm:varLst>
          <dgm:alg type="tx">
            <dgm:param type="txAnchorVert" val="t"/>
            <dgm:param type="parTxLTRAlign" val="l"/>
          </dgm:alg>
          <dgm:choose name="Name9">
            <dgm:if name="Name10" axis="ch" ptType="node" func="cnt" op="lte" val="1">
              <dgm:shape xmlns:r="http://schemas.openxmlformats.org/officeDocument/2006/relationships" type="roundRect" r:blip="" hideGeom="1">
                <dgm:adjLst>
                  <dgm:adj idx="1" val="0.1667"/>
                  <dgm:adj idx="2" val="0"/>
                </dgm:adjLst>
              </dgm:shape>
              <dgm:presOf axis="ch desOrSelf" ptType="node node" st="1 1" cnt="1 0"/>
              <dgm:constrLst>
                <dgm:constr type="lMarg" refType="primFontSz" fact="0.3"/>
                <dgm:constr type="rMarg" refType="primFontSz" fact="0.3"/>
                <dgm:constr type="tMarg" refType="primFontSz" fact="0.5"/>
                <dgm:constr type="bMarg" refType="primFontSz" fact="0.5"/>
              </dgm:constrLst>
            </dgm:if>
            <dgm:else name="Name11">
              <dgm:shape xmlns:r="http://schemas.openxmlformats.org/officeDocument/2006/relationships" rot="270" type="round2SameRect" r:blip="" hideGeom="1">
                <dgm:adjLst>
                  <dgm:adj idx="1" val="0.1667"/>
                  <dgm:adj idx="2" val="0"/>
                </dgm:adjLst>
              </dgm:shape>
              <dgm:presOf axis="ch desOrSelf" ptType="node node" st="1 1" cnt="1 0"/>
              <dgm:constrLst>
                <dgm:constr type="lMarg" refType="primFontSz" fact="0.3"/>
                <dgm:constr type="rMarg" refType="primFontSz" fact="0.45"/>
                <dgm:constr type="tMarg" refType="primFontSz" fact="0.5"/>
                <dgm:constr type="bMarg" refType="primFontSz" fact="0.5"/>
              </dgm:constrLst>
            </dgm:else>
          </dgm:choose>
          <dgm:ruleLst>
            <dgm:rule type="primFontSz" val="5" fact="NaN" max="NaN"/>
          </dgm:ruleLst>
        </dgm:layoutNode>
        <dgm:layoutNode name="LeftNode" styleLbl="bgImgPlace1">
          <dgm:varLst>
            <dgm:chMax val="2"/>
            <dgm:chPref val="2"/>
          </dgm:varLst>
          <dgm:alg type="sp"/>
          <dgm:choose name="Name12">
            <dgm:if name="Name13" axis="ch" ptType="node" func="cnt" op="lte" val="1">
              <dgm:shape xmlns:r="http://schemas.openxmlformats.org/officeDocument/2006/relationships" type="roundRect" r:blip="">
                <dgm:adjLst>
                  <dgm:adj idx="1" val="0.1667"/>
                  <dgm:adj idx="2" val="0"/>
                </dgm:adjLst>
              </dgm:shape>
            </dgm:if>
            <dgm:else name="Name14">
              <dgm:shape xmlns:r="http://schemas.openxmlformats.org/officeDocument/2006/relationships" rot="270" type="round2SameRect" r:blip="">
                <dgm:adjLst>
                  <dgm:adj idx="1" val="0.1667"/>
                  <dgm:adj idx="2" val="0"/>
                </dgm:adjLst>
              </dgm:shape>
            </dgm:else>
          </dgm:choose>
          <dgm:presOf axis="ch desOrSelf" ptType="node node" st="1 1" cnt="1 0"/>
        </dgm:layoutNode>
        <dgm:choose name="Name15">
          <dgm:if name="Name16" axis="ch" ptType="node" func="cnt" op="gte" val="2">
            <dgm:layoutNode name="RightText" styleLbl="revTx" moveWith="RightNode">
              <dgm:varLst>
                <dgm:bulletEnabled val="1"/>
              </dgm:varLst>
              <dgm:alg type="tx">
                <dgm:param type="txAnchorVert" val="t"/>
                <dgm:param type="parTxLTRAlign" val="l"/>
              </dgm:alg>
              <dgm:shape xmlns:r="http://schemas.openxmlformats.org/officeDocument/2006/relationships" rot="90" type="round2SameRect" r:blip="" hideGeom="1">
                <dgm:adjLst>
                  <dgm:adj idx="1" val="0.1667"/>
                  <dgm:adj idx="2" val="0"/>
                </dgm:adjLst>
              </dgm:shape>
              <dgm:presOf axis="ch desOrSelf" ptType="node node" st="2 1" cnt="1 0"/>
              <dgm:constrLst>
                <dgm:constr type="lMarg" refType="primFontSz" fact="0.45"/>
                <dgm:constr type="rMarg" refType="primFontSz" fact="0.3"/>
                <dgm:constr type="tMarg" refType="primFontSz" fact="0.5"/>
                <dgm:constr type="bMarg" refType="primFontSz" fact="0.5"/>
              </dgm:constrLst>
              <dgm:ruleLst>
                <dgm:rule type="primFontSz" val="5" fact="NaN" max="NaN"/>
              </dgm:ruleLst>
            </dgm:layoutNode>
            <dgm:layoutNode name="RightNode" styleLbl="bgImgPlace1">
              <dgm:varLst>
                <dgm:chMax val="0"/>
                <dgm:chPref val="0"/>
              </dgm:varLst>
              <dgm:alg type="sp"/>
              <dgm:shape xmlns:r="http://schemas.openxmlformats.org/officeDocument/2006/relationships" rot="90" type="round2SameRect" r:blip="">
                <dgm:adjLst>
                  <dgm:adj idx="1" val="0.1667"/>
                  <dgm:adj idx="2" val="0"/>
                </dgm:adjLst>
              </dgm:shape>
              <dgm:presOf axis="ch desOrSelf" ptType="node node" st="2 1" cnt="1 0"/>
            </dgm:layoutNode>
            <dgm:layoutNode name="TopArrow">
              <dgm:alg type="sp"/>
              <dgm:shape xmlns:r="http://schemas.openxmlformats.org/officeDocument/2006/relationships" type="circularArrow" r:blip="">
                <dgm:adjLst>
                  <dgm:adj idx="1" val="0.125"/>
                  <dgm:adj idx="2" val="19.0387"/>
                  <dgm:adj idx="3" val="-19.0387"/>
                  <dgm:adj idx="4" val="180"/>
                  <dgm:adj idx="5" val="0.125"/>
                </dgm:adjLst>
              </dgm:shape>
              <dgm:presOf/>
            </dgm:layoutNode>
            <dgm:layoutNode name="BottomArrow">
              <dgm:alg type="sp"/>
              <dgm:shape xmlns:r="http://schemas.openxmlformats.org/officeDocument/2006/relationships" rot="180" type="circularArrow" r:blip="">
                <dgm:adjLst>
                  <dgm:adj idx="1" val="0.125"/>
                  <dgm:adj idx="2" val="19.0387"/>
                  <dgm:adj idx="3" val="-19.0387"/>
                  <dgm:adj idx="4" val="180"/>
                  <dgm:adj idx="5" val="0.125"/>
                </dgm:adjLst>
              </dgm:shape>
              <dgm:presOf/>
            </dgm:layoutNode>
          </dgm:if>
          <dgm:else name="Name17"/>
        </dgm:choose>
      </dgm:if>
      <dgm:else name="Name18"/>
    </dgm:choose>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D7E78B0-0913-4178-9CA5-7031490C8F35}" type="datetimeFigureOut">
              <a:rPr lang="en-US" smtClean="0"/>
              <a:t>10/26/2020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F6DB3C-3286-4F75-8FFA-EA91D0183AC2}" type="slidenum">
              <a:rPr lang="en-US" smtClean="0"/>
              <a:t>‹#›</a:t>
            </a:fld>
            <a:endParaRPr lang="en-US"/>
          </a:p>
        </p:txBody>
      </p:sp>
    </p:spTree>
    <p:extLst>
      <p:ext uri="{BB962C8B-B14F-4D97-AF65-F5344CB8AC3E}">
        <p14:creationId xmlns:p14="http://schemas.microsoft.com/office/powerpoint/2010/main" val="20636942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D7E78B0-0913-4178-9CA5-7031490C8F35}" type="datetimeFigureOut">
              <a:rPr lang="en-US" smtClean="0"/>
              <a:t>10/26/2020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F6DB3C-3286-4F75-8FFA-EA91D0183AC2}" type="slidenum">
              <a:rPr lang="en-US" smtClean="0"/>
              <a:t>‹#›</a:t>
            </a:fld>
            <a:endParaRPr lang="en-US"/>
          </a:p>
        </p:txBody>
      </p:sp>
    </p:spTree>
    <p:extLst>
      <p:ext uri="{BB962C8B-B14F-4D97-AF65-F5344CB8AC3E}">
        <p14:creationId xmlns:p14="http://schemas.microsoft.com/office/powerpoint/2010/main" val="25014034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D7E78B0-0913-4178-9CA5-7031490C8F35}" type="datetimeFigureOut">
              <a:rPr lang="en-US" smtClean="0"/>
              <a:t>10/26/2020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F6DB3C-3286-4F75-8FFA-EA91D0183AC2}" type="slidenum">
              <a:rPr lang="en-US" smtClean="0"/>
              <a:t>‹#›</a:t>
            </a:fld>
            <a:endParaRPr lang="en-US"/>
          </a:p>
        </p:txBody>
      </p:sp>
    </p:spTree>
    <p:extLst>
      <p:ext uri="{BB962C8B-B14F-4D97-AF65-F5344CB8AC3E}">
        <p14:creationId xmlns:p14="http://schemas.microsoft.com/office/powerpoint/2010/main" val="31065239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D7E78B0-0913-4178-9CA5-7031490C8F35}" type="datetimeFigureOut">
              <a:rPr lang="en-US" smtClean="0"/>
              <a:t>10/26/2020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F6DB3C-3286-4F75-8FFA-EA91D0183AC2}" type="slidenum">
              <a:rPr lang="en-US" smtClean="0"/>
              <a:t>‹#›</a:t>
            </a:fld>
            <a:endParaRPr lang="en-US"/>
          </a:p>
        </p:txBody>
      </p:sp>
    </p:spTree>
    <p:extLst>
      <p:ext uri="{BB962C8B-B14F-4D97-AF65-F5344CB8AC3E}">
        <p14:creationId xmlns:p14="http://schemas.microsoft.com/office/powerpoint/2010/main" val="23612677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D7E78B0-0913-4178-9CA5-7031490C8F35}" type="datetimeFigureOut">
              <a:rPr lang="en-US" smtClean="0"/>
              <a:t>10/26/2020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F6DB3C-3286-4F75-8FFA-EA91D0183AC2}" type="slidenum">
              <a:rPr lang="en-US" smtClean="0"/>
              <a:t>‹#›</a:t>
            </a:fld>
            <a:endParaRPr lang="en-US"/>
          </a:p>
        </p:txBody>
      </p:sp>
    </p:spTree>
    <p:extLst>
      <p:ext uri="{BB962C8B-B14F-4D97-AF65-F5344CB8AC3E}">
        <p14:creationId xmlns:p14="http://schemas.microsoft.com/office/powerpoint/2010/main" val="24057981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D7E78B0-0913-4178-9CA5-7031490C8F35}" type="datetimeFigureOut">
              <a:rPr lang="en-US" smtClean="0"/>
              <a:t>10/26/2020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F6DB3C-3286-4F75-8FFA-EA91D0183AC2}" type="slidenum">
              <a:rPr lang="en-US" smtClean="0"/>
              <a:t>‹#›</a:t>
            </a:fld>
            <a:endParaRPr lang="en-US"/>
          </a:p>
        </p:txBody>
      </p:sp>
    </p:spTree>
    <p:extLst>
      <p:ext uri="{BB962C8B-B14F-4D97-AF65-F5344CB8AC3E}">
        <p14:creationId xmlns:p14="http://schemas.microsoft.com/office/powerpoint/2010/main" val="25450265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2329" y="2505075"/>
            <a:ext cx="4190702"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14913" y="2505075"/>
            <a:ext cx="4211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D7E78B0-0913-4178-9CA5-7031490C8F35}" type="datetimeFigureOut">
              <a:rPr lang="en-US" smtClean="0"/>
              <a:t>10/26/2020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BF6DB3C-3286-4F75-8FFA-EA91D0183AC2}" type="slidenum">
              <a:rPr lang="en-US" smtClean="0"/>
              <a:t>‹#›</a:t>
            </a:fld>
            <a:endParaRPr lang="en-US"/>
          </a:p>
        </p:txBody>
      </p:sp>
    </p:spTree>
    <p:extLst>
      <p:ext uri="{BB962C8B-B14F-4D97-AF65-F5344CB8AC3E}">
        <p14:creationId xmlns:p14="http://schemas.microsoft.com/office/powerpoint/2010/main" val="14173803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D7E78B0-0913-4178-9CA5-7031490C8F35}" type="datetimeFigureOut">
              <a:rPr lang="en-US" smtClean="0"/>
              <a:t>10/26/2020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BF6DB3C-3286-4F75-8FFA-EA91D0183AC2}" type="slidenum">
              <a:rPr lang="en-US" smtClean="0"/>
              <a:t>‹#›</a:t>
            </a:fld>
            <a:endParaRPr lang="en-US"/>
          </a:p>
        </p:txBody>
      </p:sp>
    </p:spTree>
    <p:extLst>
      <p:ext uri="{BB962C8B-B14F-4D97-AF65-F5344CB8AC3E}">
        <p14:creationId xmlns:p14="http://schemas.microsoft.com/office/powerpoint/2010/main" val="27685341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7E78B0-0913-4178-9CA5-7031490C8F35}" type="datetimeFigureOut">
              <a:rPr lang="en-US" smtClean="0"/>
              <a:t>10/26/2020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BF6DB3C-3286-4F75-8FFA-EA91D0183AC2}" type="slidenum">
              <a:rPr lang="en-US" smtClean="0"/>
              <a:t>‹#›</a:t>
            </a:fld>
            <a:endParaRPr lang="en-US"/>
          </a:p>
        </p:txBody>
      </p:sp>
    </p:spTree>
    <p:extLst>
      <p:ext uri="{BB962C8B-B14F-4D97-AF65-F5344CB8AC3E}">
        <p14:creationId xmlns:p14="http://schemas.microsoft.com/office/powerpoint/2010/main" val="9032315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7E78B0-0913-4178-9CA5-7031490C8F35}" type="datetimeFigureOut">
              <a:rPr lang="en-US" smtClean="0"/>
              <a:t>10/26/2020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F6DB3C-3286-4F75-8FFA-EA91D0183AC2}" type="slidenum">
              <a:rPr lang="en-US" smtClean="0"/>
              <a:t>‹#›</a:t>
            </a:fld>
            <a:endParaRPr lang="en-US"/>
          </a:p>
        </p:txBody>
      </p:sp>
    </p:spTree>
    <p:extLst>
      <p:ext uri="{BB962C8B-B14F-4D97-AF65-F5344CB8AC3E}">
        <p14:creationId xmlns:p14="http://schemas.microsoft.com/office/powerpoint/2010/main" val="27685993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7E78B0-0913-4178-9CA5-7031490C8F35}" type="datetimeFigureOut">
              <a:rPr lang="en-US" smtClean="0"/>
              <a:t>10/26/2020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F6DB3C-3286-4F75-8FFA-EA91D0183AC2}" type="slidenum">
              <a:rPr lang="en-US" smtClean="0"/>
              <a:t>‹#›</a:t>
            </a:fld>
            <a:endParaRPr lang="en-US"/>
          </a:p>
        </p:txBody>
      </p:sp>
    </p:spTree>
    <p:extLst>
      <p:ext uri="{BB962C8B-B14F-4D97-AF65-F5344CB8AC3E}">
        <p14:creationId xmlns:p14="http://schemas.microsoft.com/office/powerpoint/2010/main" val="1535824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1000" b="-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7E78B0-0913-4178-9CA5-7031490C8F35}" type="datetimeFigureOut">
              <a:rPr lang="en-US" smtClean="0"/>
              <a:t>10/26/2020</a:t>
            </a:fld>
            <a:endParaRPr 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BF6DB3C-3286-4F75-8FFA-EA91D0183AC2}" type="slidenum">
              <a:rPr lang="en-US" smtClean="0"/>
              <a:t>‹#›</a:t>
            </a:fld>
            <a:endParaRPr lang="en-US"/>
          </a:p>
        </p:txBody>
      </p:sp>
    </p:spTree>
    <p:extLst>
      <p:ext uri="{BB962C8B-B14F-4D97-AF65-F5344CB8AC3E}">
        <p14:creationId xmlns:p14="http://schemas.microsoft.com/office/powerpoint/2010/main" val="10202444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38250" y="2471738"/>
            <a:ext cx="7429500" cy="2757487"/>
          </a:xfrm>
        </p:spPr>
        <p:txBody>
          <a:bodyPr>
            <a:normAutofit fontScale="92500" lnSpcReduction="20000"/>
          </a:bodyPr>
          <a:lstStyle/>
          <a:p>
            <a:r>
              <a:rPr lang="fa-IR" sz="12000" dirty="0" smtClean="0">
                <a:latin typeface="IranNastaliq" panose="02020505000000020003" pitchFamily="18" charset="0"/>
                <a:cs typeface="IranNastaliq" panose="02020505000000020003" pitchFamily="18" charset="0"/>
              </a:rPr>
              <a:t>به نام یزدان پاک</a:t>
            </a:r>
            <a:endParaRPr lang="en-US" sz="12000" dirty="0" smtClean="0">
              <a:latin typeface="IranNastaliq" panose="02020505000000020003" pitchFamily="18" charset="0"/>
              <a:cs typeface="IranNastaliq" panose="02020505000000020003" pitchFamily="18" charset="0"/>
            </a:endParaRPr>
          </a:p>
          <a:p>
            <a:endParaRPr lang="en-US" sz="9600" dirty="0" smtClean="0">
              <a:latin typeface="IranNastaliq" panose="02020505000000020003" pitchFamily="18" charset="0"/>
              <a:cs typeface="IranNastaliq" panose="02020505000000020003" pitchFamily="18" charset="0"/>
            </a:endParaRPr>
          </a:p>
        </p:txBody>
      </p:sp>
    </p:spTree>
    <p:extLst>
      <p:ext uri="{BB962C8B-B14F-4D97-AF65-F5344CB8AC3E}">
        <p14:creationId xmlns:p14="http://schemas.microsoft.com/office/powerpoint/2010/main" val="38125439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038" y="643467"/>
            <a:ext cx="8543925" cy="5533496"/>
          </a:xfrm>
        </p:spPr>
        <p:txBody>
          <a:bodyPr>
            <a:normAutofit lnSpcReduction="10000"/>
          </a:bodyPr>
          <a:lstStyle/>
          <a:p>
            <a:pPr marL="0" indent="0" algn="just" rtl="1">
              <a:buNone/>
            </a:pPr>
            <a:r>
              <a:rPr lang="fa-IR" dirty="0" smtClean="0">
                <a:cs typeface="2  Titr" panose="00000700000000000000" pitchFamily="2" charset="-78"/>
              </a:rPr>
              <a:t>نظریه عمومی سیستم ها</a:t>
            </a:r>
          </a:p>
          <a:p>
            <a:pPr marL="0" indent="0" algn="just" rtl="1">
              <a:lnSpc>
                <a:spcPct val="100000"/>
              </a:lnSpc>
              <a:buNone/>
            </a:pPr>
            <a:r>
              <a:rPr lang="fa-IR" sz="2000" dirty="0">
                <a:solidFill>
                  <a:prstClr val="black"/>
                </a:solidFill>
                <a:latin typeface="Armin_Ahmad" pitchFamily="2" charset="0"/>
                <a:cs typeface="2  Titr" panose="00000700000000000000" pitchFamily="2" charset="-78"/>
              </a:rPr>
              <a:t>اصطلاح نظریه عمومی سیستم ها ابتدا توسط </a:t>
            </a:r>
            <a:r>
              <a:rPr lang="fa-IR" sz="2000" dirty="0">
                <a:solidFill>
                  <a:srgbClr val="FF0000"/>
                </a:solidFill>
                <a:latin typeface="Armin_Ahmad" pitchFamily="2" charset="0"/>
                <a:cs typeface="2  Titr" panose="00000700000000000000" pitchFamily="2" charset="-78"/>
              </a:rPr>
              <a:t>برتالنفی</a:t>
            </a:r>
            <a:r>
              <a:rPr lang="fa-IR" sz="2000" dirty="0">
                <a:solidFill>
                  <a:prstClr val="black"/>
                </a:solidFill>
                <a:latin typeface="Armin_Ahmad" pitchFamily="2" charset="0"/>
                <a:cs typeface="2  Titr" panose="00000700000000000000" pitchFamily="2" charset="-78"/>
              </a:rPr>
              <a:t> مطرح گردید. و سپس این نظریه به عنوان اساس تفکر سیستمی الهام بخش اندیشمندانی همچون بودلینگ و راپوپورت و... در نسبت با پایه گذاری رویکرد سیستمی گردید</a:t>
            </a:r>
            <a:r>
              <a:rPr lang="fa-IR" sz="2000" dirty="0" smtClean="0">
                <a:solidFill>
                  <a:prstClr val="black"/>
                </a:solidFill>
                <a:latin typeface="Armin_Ahmad" pitchFamily="2" charset="0"/>
                <a:cs typeface="2  Titr" panose="00000700000000000000" pitchFamily="2" charset="-78"/>
              </a:rPr>
              <a:t>.</a:t>
            </a:r>
          </a:p>
          <a:p>
            <a:pPr marL="0" indent="0" algn="just" rtl="1">
              <a:lnSpc>
                <a:spcPct val="100000"/>
              </a:lnSpc>
              <a:buNone/>
            </a:pPr>
            <a:r>
              <a:rPr lang="fa-IR" sz="2000" dirty="0" smtClean="0">
                <a:solidFill>
                  <a:prstClr val="black"/>
                </a:solidFill>
                <a:latin typeface="Armin_Ahmad" pitchFamily="2" charset="0"/>
                <a:cs typeface="2  Titr" panose="00000700000000000000" pitchFamily="2" charset="-78"/>
              </a:rPr>
              <a:t>3نظریه پرداز برنامه ریزی سیستمی در انگلستان: </a:t>
            </a:r>
            <a:r>
              <a:rPr lang="fa-IR" sz="2000" dirty="0" smtClean="0">
                <a:solidFill>
                  <a:srgbClr val="FF0000"/>
                </a:solidFill>
                <a:latin typeface="Armin_Ahmad" pitchFamily="2" charset="0"/>
                <a:cs typeface="2  Titr" panose="00000700000000000000" pitchFamily="2" charset="-78"/>
              </a:rPr>
              <a:t>مک لالین(لولین)، چدویک و ویلسون</a:t>
            </a:r>
          </a:p>
          <a:p>
            <a:pPr marL="0" indent="0" algn="r" rtl="1">
              <a:lnSpc>
                <a:spcPct val="100000"/>
              </a:lnSpc>
              <a:buNone/>
            </a:pPr>
            <a:r>
              <a:rPr lang="fa-IR" sz="2000" dirty="0" smtClean="0">
                <a:solidFill>
                  <a:prstClr val="black"/>
                </a:solidFill>
                <a:latin typeface="Armin_Ahmad" pitchFamily="2" charset="0"/>
                <a:cs typeface="2  Titr" panose="00000700000000000000" pitchFamily="2" charset="-78"/>
              </a:rPr>
              <a:t>وجوه مشترک فرآیند </a:t>
            </a:r>
            <a:r>
              <a:rPr lang="fa-IR" sz="2000" dirty="0">
                <a:solidFill>
                  <a:prstClr val="black"/>
                </a:solidFill>
                <a:latin typeface="Armin_Ahmad" pitchFamily="2" charset="0"/>
                <a:cs typeface="2  Titr" panose="00000700000000000000" pitchFamily="2" charset="-78"/>
              </a:rPr>
              <a:t>برنامه ریزی </a:t>
            </a:r>
            <a:r>
              <a:rPr lang="fa-IR" sz="2000" dirty="0" smtClean="0">
                <a:solidFill>
                  <a:prstClr val="black"/>
                </a:solidFill>
                <a:latin typeface="Armin_Ahmad" pitchFamily="2" charset="0"/>
                <a:cs typeface="2  Titr" panose="00000700000000000000" pitchFamily="2" charset="-78"/>
              </a:rPr>
              <a:t>سیستمی:</a:t>
            </a:r>
          </a:p>
          <a:p>
            <a:pPr marL="0" indent="0" algn="r" rtl="1">
              <a:lnSpc>
                <a:spcPct val="100000"/>
              </a:lnSpc>
              <a:buNone/>
            </a:pPr>
            <a:endParaRPr lang="fa-IR" sz="2000" dirty="0">
              <a:solidFill>
                <a:prstClr val="black"/>
              </a:solidFill>
              <a:latin typeface="Armin_Ahmad" pitchFamily="2" charset="0"/>
              <a:cs typeface="2  Titr" panose="00000700000000000000" pitchFamily="2" charset="-78"/>
            </a:endParaRPr>
          </a:p>
          <a:p>
            <a:pPr marL="0" indent="0" algn="r" rtl="1">
              <a:lnSpc>
                <a:spcPct val="100000"/>
              </a:lnSpc>
              <a:buNone/>
            </a:pPr>
            <a:r>
              <a:rPr lang="fa-IR" sz="2000" dirty="0">
                <a:solidFill>
                  <a:prstClr val="black"/>
                </a:solidFill>
                <a:latin typeface="Armin_Ahmad" pitchFamily="2" charset="0"/>
                <a:cs typeface="B Nazanin" panose="00000400000000000000" pitchFamily="2" charset="-78"/>
              </a:rPr>
              <a:t/>
            </a:r>
            <a:br>
              <a:rPr lang="fa-IR" sz="2000" dirty="0">
                <a:solidFill>
                  <a:prstClr val="black"/>
                </a:solidFill>
                <a:latin typeface="Armin_Ahmad" pitchFamily="2" charset="0"/>
                <a:cs typeface="B Nazanin" panose="00000400000000000000" pitchFamily="2" charset="-78"/>
              </a:rPr>
            </a:br>
            <a:r>
              <a:rPr lang="fa-IR" sz="2000" dirty="0" smtClean="0">
                <a:solidFill>
                  <a:srgbClr val="FF0000"/>
                </a:solidFill>
                <a:latin typeface="Armin_Ahmad" pitchFamily="2" charset="0"/>
                <a:cs typeface="2  Titr" panose="00000700000000000000" pitchFamily="2" charset="-78"/>
              </a:rPr>
              <a:t>بودلینگ</a:t>
            </a:r>
            <a:r>
              <a:rPr lang="fa-IR" sz="2000" dirty="0" smtClean="0">
                <a:solidFill>
                  <a:prstClr val="black"/>
                </a:solidFill>
                <a:latin typeface="Armin_Ahmad" pitchFamily="2" charset="0"/>
                <a:cs typeface="2  Titr" panose="00000700000000000000" pitchFamily="2" charset="-78"/>
              </a:rPr>
              <a:t> </a:t>
            </a:r>
            <a:r>
              <a:rPr lang="fa-IR" sz="2000" dirty="0">
                <a:solidFill>
                  <a:prstClr val="black"/>
                </a:solidFill>
                <a:latin typeface="Armin_Ahmad" pitchFamily="2" charset="0"/>
                <a:cs typeface="2  Titr" panose="00000700000000000000" pitchFamily="2" charset="-78"/>
              </a:rPr>
              <a:t>(نظریه پرداز امریکایی) تدوین شده است تمامی سیستم ها از ساده تا پیچیده به 9 رده و سه سطح شده اند که عبارتند از:</a:t>
            </a:r>
            <a:br>
              <a:rPr lang="fa-IR" sz="2000" dirty="0">
                <a:solidFill>
                  <a:prstClr val="black"/>
                </a:solidFill>
                <a:latin typeface="Armin_Ahmad" pitchFamily="2" charset="0"/>
                <a:cs typeface="2  Titr" panose="00000700000000000000" pitchFamily="2" charset="-78"/>
              </a:rPr>
            </a:br>
            <a:r>
              <a:rPr lang="fa-IR" sz="2000" dirty="0">
                <a:solidFill>
                  <a:prstClr val="black"/>
                </a:solidFill>
                <a:latin typeface="Armin_Ahmad" pitchFamily="2" charset="0"/>
                <a:cs typeface="2  Titr" panose="00000700000000000000" pitchFamily="2" charset="-78"/>
              </a:rPr>
              <a:t>الف) سطح مکانیکی : شامل 4 رده از سیستم های ماشین گونه</a:t>
            </a:r>
            <a:br>
              <a:rPr lang="fa-IR" sz="2000" dirty="0">
                <a:solidFill>
                  <a:prstClr val="black"/>
                </a:solidFill>
                <a:latin typeface="Armin_Ahmad" pitchFamily="2" charset="0"/>
                <a:cs typeface="2  Titr" panose="00000700000000000000" pitchFamily="2" charset="-78"/>
              </a:rPr>
            </a:br>
            <a:r>
              <a:rPr lang="fa-IR" sz="2000" dirty="0">
                <a:solidFill>
                  <a:prstClr val="black"/>
                </a:solidFill>
                <a:latin typeface="Armin_Ahmad" pitchFamily="2" charset="0"/>
                <a:cs typeface="2  Titr" panose="00000700000000000000" pitchFamily="2" charset="-78"/>
              </a:rPr>
              <a:t>ب) سطح زیستی : شامل 3 رده از سیستم های جاندار</a:t>
            </a:r>
            <a:br>
              <a:rPr lang="fa-IR" sz="2000" dirty="0">
                <a:solidFill>
                  <a:prstClr val="black"/>
                </a:solidFill>
                <a:latin typeface="Armin_Ahmad" pitchFamily="2" charset="0"/>
                <a:cs typeface="2  Titr" panose="00000700000000000000" pitchFamily="2" charset="-78"/>
              </a:rPr>
            </a:br>
            <a:r>
              <a:rPr lang="fa-IR" sz="2000" dirty="0">
                <a:solidFill>
                  <a:prstClr val="black"/>
                </a:solidFill>
                <a:latin typeface="Armin_Ahmad" pitchFamily="2" charset="0"/>
                <a:cs typeface="2  Titr" panose="00000700000000000000" pitchFamily="2" charset="-78"/>
              </a:rPr>
              <a:t>ج) سطح اجتماعی : شامل 2 رده از سیستم های اجتماعی و فکری</a:t>
            </a:r>
            <a:br>
              <a:rPr lang="fa-IR" sz="2000" dirty="0">
                <a:solidFill>
                  <a:prstClr val="black"/>
                </a:solidFill>
                <a:latin typeface="Armin_Ahmad" pitchFamily="2" charset="0"/>
                <a:cs typeface="2  Titr" panose="00000700000000000000" pitchFamily="2" charset="-78"/>
              </a:rPr>
            </a:br>
            <a:r>
              <a:rPr lang="fa-IR" sz="2000" dirty="0">
                <a:solidFill>
                  <a:prstClr val="black"/>
                </a:solidFill>
                <a:latin typeface="Armin_Ahmad" pitchFamily="2" charset="0"/>
                <a:cs typeface="2  Titr" panose="00000700000000000000" pitchFamily="2" charset="-78"/>
              </a:rPr>
              <a:t>در این طبقه بندی، سیستم های اجتماعی مثل جوامع، سازمان ها و از جمله </a:t>
            </a:r>
            <a:r>
              <a:rPr lang="fa-IR" sz="2000" dirty="0">
                <a:solidFill>
                  <a:srgbClr val="FF0000"/>
                </a:solidFill>
                <a:latin typeface="Armin_Ahmad" pitchFamily="2" charset="0"/>
                <a:cs typeface="2  Titr" panose="00000700000000000000" pitchFamily="2" charset="-78"/>
              </a:rPr>
              <a:t>شهر و منطقه </a:t>
            </a:r>
            <a:r>
              <a:rPr lang="fa-IR" sz="2000" dirty="0">
                <a:solidFill>
                  <a:prstClr val="black"/>
                </a:solidFill>
                <a:latin typeface="Armin_Ahmad" pitchFamily="2" charset="0"/>
                <a:cs typeface="2  Titr" panose="00000700000000000000" pitchFamily="2" charset="-78"/>
              </a:rPr>
              <a:t>در هشتمین مرتبه پیچیدگی قرار می گیرند و پس از آن سیستم های ذهنی و نمادین رده نهم قرار دارند که معرف پیچیده ترین سیستم ها در جهان هستی </a:t>
            </a:r>
            <a:r>
              <a:rPr lang="fa-IR" sz="2000" dirty="0" smtClean="0">
                <a:solidFill>
                  <a:prstClr val="black"/>
                </a:solidFill>
                <a:latin typeface="Armin_Ahmad" pitchFamily="2" charset="0"/>
                <a:cs typeface="2  Titr" panose="00000700000000000000" pitchFamily="2" charset="-78"/>
              </a:rPr>
              <a:t>است.</a:t>
            </a:r>
            <a:endParaRPr lang="en-US" sz="2000" dirty="0">
              <a:cs typeface="2  Titr" panose="00000700000000000000" pitchFamily="2" charset="-78"/>
            </a:endParaRPr>
          </a:p>
        </p:txBody>
      </p:sp>
      <p:graphicFrame>
        <p:nvGraphicFramePr>
          <p:cNvPr id="4" name="Diagram 3"/>
          <p:cNvGraphicFramePr/>
          <p:nvPr>
            <p:extLst>
              <p:ext uri="{D42A27DB-BD31-4B8C-83A1-F6EECF244321}">
                <p14:modId xmlns:p14="http://schemas.microsoft.com/office/powerpoint/2010/main" val="2799583647"/>
              </p:ext>
            </p:extLst>
          </p:nvPr>
        </p:nvGraphicFramePr>
        <p:xfrm>
          <a:off x="1645725" y="2327922"/>
          <a:ext cx="6604000" cy="12689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9789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038" y="659567"/>
            <a:ext cx="8543925" cy="5517396"/>
          </a:xfrm>
        </p:spPr>
        <p:txBody>
          <a:bodyPr>
            <a:normAutofit/>
          </a:bodyPr>
          <a:lstStyle/>
          <a:p>
            <a:pPr marL="0" indent="0" algn="just" rtl="1">
              <a:buNone/>
            </a:pPr>
            <a:r>
              <a:rPr lang="fa-IR" dirty="0" smtClean="0">
                <a:solidFill>
                  <a:prstClr val="black"/>
                </a:solidFill>
                <a:latin typeface="Arial" panose="020B0604020202020204" pitchFamily="34" charset="0"/>
                <a:cs typeface="2  Titr" panose="00000700000000000000" pitchFamily="2" charset="-78"/>
              </a:rPr>
              <a:t>فرآیند </a:t>
            </a:r>
            <a:r>
              <a:rPr lang="fa-IR" dirty="0">
                <a:solidFill>
                  <a:prstClr val="black"/>
                </a:solidFill>
                <a:latin typeface="Arial" panose="020B0604020202020204" pitchFamily="34" charset="0"/>
                <a:cs typeface="2  Titr" panose="00000700000000000000" pitchFamily="2" charset="-78"/>
              </a:rPr>
              <a:t>برنامه ریزی منطقه ای در نگرش </a:t>
            </a:r>
            <a:r>
              <a:rPr lang="fa-IR" dirty="0" smtClean="0">
                <a:solidFill>
                  <a:prstClr val="black"/>
                </a:solidFill>
                <a:latin typeface="Arial" panose="020B0604020202020204" pitchFamily="34" charset="0"/>
                <a:cs typeface="2  Titr" panose="00000700000000000000" pitchFamily="2" charset="-78"/>
              </a:rPr>
              <a:t>سیستمی</a:t>
            </a:r>
          </a:p>
          <a:p>
            <a:pPr marL="0" indent="0" algn="just" rtl="1">
              <a:buNone/>
            </a:pPr>
            <a:endParaRPr lang="fa-IR" sz="2000" dirty="0" smtClean="0">
              <a:cs typeface="2  Titr" panose="00000700000000000000" pitchFamily="2" charset="-78"/>
            </a:endParaRPr>
          </a:p>
          <a:p>
            <a:pPr marL="0" lvl="0" indent="0" algn="just" rtl="1" fontAlgn="base">
              <a:lnSpc>
                <a:spcPct val="120000"/>
              </a:lnSpc>
              <a:spcBef>
                <a:spcPct val="0"/>
              </a:spcBef>
              <a:spcAft>
                <a:spcPct val="0"/>
              </a:spcAft>
              <a:buNone/>
            </a:pPr>
            <a:r>
              <a:rPr lang="fa-IR" sz="2000" dirty="0">
                <a:solidFill>
                  <a:prstClr val="black"/>
                </a:solidFill>
                <a:latin typeface="Arial" panose="020B0604020202020204" pitchFamily="34" charset="0"/>
                <a:cs typeface="2  Titr" panose="00000700000000000000" pitchFamily="2" charset="-78"/>
              </a:rPr>
              <a:t>روش و فرآیند برنامه ریزی که تا مدتها بر پایه نظریه  پاتریک گدس در سه مرحله </a:t>
            </a:r>
            <a:r>
              <a:rPr lang="fa-IR" sz="2000" dirty="0" smtClean="0">
                <a:solidFill>
                  <a:srgbClr val="FF0000"/>
                </a:solidFill>
                <a:latin typeface="Arial" panose="020B0604020202020204" pitchFamily="34" charset="0"/>
                <a:cs typeface="2  Titr" panose="00000700000000000000" pitchFamily="2" charset="-78"/>
              </a:rPr>
              <a:t>شناخت/ </a:t>
            </a:r>
            <a:r>
              <a:rPr lang="fa-IR" sz="2000" dirty="0">
                <a:solidFill>
                  <a:srgbClr val="FF0000"/>
                </a:solidFill>
                <a:latin typeface="Arial" panose="020B0604020202020204" pitchFamily="34" charset="0"/>
                <a:cs typeface="2  Titr" panose="00000700000000000000" pitchFamily="2" charset="-78"/>
              </a:rPr>
              <a:t>تحلیل / برنامه (طرح) </a:t>
            </a:r>
            <a:r>
              <a:rPr lang="fa-IR" sz="2000" dirty="0">
                <a:solidFill>
                  <a:prstClr val="black"/>
                </a:solidFill>
                <a:latin typeface="Arial" panose="020B0604020202020204" pitchFamily="34" charset="0"/>
                <a:cs typeface="2  Titr" panose="00000700000000000000" pitchFamily="2" charset="-78"/>
              </a:rPr>
              <a:t>قرار داشت  به تدریج گسترده تر گردید </a:t>
            </a:r>
            <a:r>
              <a:rPr lang="fa-IR" sz="2000" dirty="0" smtClean="0">
                <a:solidFill>
                  <a:prstClr val="black"/>
                </a:solidFill>
                <a:latin typeface="Arial" panose="020B0604020202020204" pitchFamily="34" charset="0"/>
                <a:cs typeface="2  Titr" panose="00000700000000000000" pitchFamily="2" charset="-78"/>
              </a:rPr>
              <a:t>و به آن </a:t>
            </a:r>
            <a:r>
              <a:rPr lang="fa-IR" sz="2000" dirty="0">
                <a:solidFill>
                  <a:prstClr val="black"/>
                </a:solidFill>
                <a:latin typeface="Arial" panose="020B0604020202020204" pitchFamily="34" charset="0"/>
                <a:cs typeface="2  Titr" panose="00000700000000000000" pitchFamily="2" charset="-78"/>
              </a:rPr>
              <a:t>مراحلی افزوده شد.</a:t>
            </a:r>
          </a:p>
          <a:p>
            <a:pPr marL="0" lvl="0" indent="0" algn="just" rtl="1" fontAlgn="base">
              <a:lnSpc>
                <a:spcPct val="120000"/>
              </a:lnSpc>
              <a:spcBef>
                <a:spcPct val="0"/>
              </a:spcBef>
              <a:spcAft>
                <a:spcPct val="0"/>
              </a:spcAft>
              <a:buNone/>
            </a:pPr>
            <a:r>
              <a:rPr lang="fa-IR" sz="2000" dirty="0">
                <a:solidFill>
                  <a:prstClr val="black"/>
                </a:solidFill>
                <a:latin typeface="Arial" panose="020B0604020202020204" pitchFamily="34" charset="0"/>
                <a:cs typeface="2  Titr" panose="00000700000000000000" pitchFamily="2" charset="-78"/>
              </a:rPr>
              <a:t>یکی از مهم ترین ایراداتی که بر فرآیند فوق وارد شده است برگشت ناپذیری برنامه و یا به اصطلاح </a:t>
            </a:r>
            <a:r>
              <a:rPr lang="fa-IR" sz="2000" dirty="0">
                <a:solidFill>
                  <a:srgbClr val="FF0000"/>
                </a:solidFill>
                <a:latin typeface="Arial" panose="020B0604020202020204" pitchFamily="34" charset="0"/>
                <a:cs typeface="2  Titr" panose="00000700000000000000" pitchFamily="2" charset="-78"/>
              </a:rPr>
              <a:t>خطی بودن </a:t>
            </a:r>
            <a:r>
              <a:rPr lang="fa-IR" sz="2000" dirty="0">
                <a:solidFill>
                  <a:prstClr val="black"/>
                </a:solidFill>
                <a:latin typeface="Arial" panose="020B0604020202020204" pitchFamily="34" charset="0"/>
                <a:cs typeface="2  Titr" panose="00000700000000000000" pitchFamily="2" charset="-78"/>
              </a:rPr>
              <a:t>فرآیند برنامه ریزی می باشد که نمی تواند خود را با تحولات صورت گرفته انطباق دهد.</a:t>
            </a:r>
          </a:p>
          <a:p>
            <a:pPr marL="0" lvl="0" indent="0" algn="just" rtl="1" fontAlgn="base">
              <a:lnSpc>
                <a:spcPct val="120000"/>
              </a:lnSpc>
              <a:spcBef>
                <a:spcPct val="0"/>
              </a:spcBef>
              <a:spcAft>
                <a:spcPct val="0"/>
              </a:spcAft>
              <a:buNone/>
            </a:pPr>
            <a:r>
              <a:rPr lang="fa-IR" sz="2000" dirty="0">
                <a:solidFill>
                  <a:prstClr val="black"/>
                </a:solidFill>
                <a:latin typeface="Arial" panose="020B0604020202020204" pitchFamily="34" charset="0"/>
                <a:cs typeface="2  Titr" panose="00000700000000000000" pitchFamily="2" charset="-78"/>
              </a:rPr>
              <a:t>نمودار زیر یک نمونه از فرآیند برنامه </a:t>
            </a:r>
            <a:r>
              <a:rPr lang="fa-IR" sz="2000" dirty="0" smtClean="0">
                <a:solidFill>
                  <a:prstClr val="black"/>
                </a:solidFill>
                <a:latin typeface="Arial" panose="020B0604020202020204" pitchFamily="34" charset="0"/>
                <a:cs typeface="2  Titr" panose="00000700000000000000" pitchFamily="2" charset="-78"/>
              </a:rPr>
              <a:t>ریزی سنتی </a:t>
            </a:r>
            <a:r>
              <a:rPr lang="fa-IR" sz="2000" dirty="0">
                <a:solidFill>
                  <a:prstClr val="black"/>
                </a:solidFill>
                <a:latin typeface="Arial" panose="020B0604020202020204" pitchFamily="34" charset="0"/>
                <a:cs typeface="2  Titr" panose="00000700000000000000" pitchFamily="2" charset="-78"/>
              </a:rPr>
              <a:t>را نمایش می دهد.</a:t>
            </a:r>
          </a:p>
          <a:p>
            <a:pPr marL="0" indent="0" algn="just" rtl="1">
              <a:buNone/>
            </a:pPr>
            <a:endParaRPr lang="en-US" sz="2000" dirty="0">
              <a:cs typeface="2  Titr" panose="00000700000000000000" pitchFamily="2" charset="-78"/>
            </a:endParaRPr>
          </a:p>
        </p:txBody>
      </p:sp>
      <p:grpSp>
        <p:nvGrpSpPr>
          <p:cNvPr id="5" name="Group 24"/>
          <p:cNvGrpSpPr>
            <a:grpSpLocks/>
          </p:cNvGrpSpPr>
          <p:nvPr/>
        </p:nvGrpSpPr>
        <p:grpSpPr bwMode="auto">
          <a:xfrm>
            <a:off x="857250" y="4180380"/>
            <a:ext cx="7572375" cy="644525"/>
            <a:chOff x="71406" y="4000504"/>
            <a:chExt cx="7572428" cy="643736"/>
          </a:xfrm>
        </p:grpSpPr>
        <p:sp>
          <p:nvSpPr>
            <p:cNvPr id="6" name="Oval 5"/>
            <p:cNvSpPr/>
            <p:nvPr/>
          </p:nvSpPr>
          <p:spPr>
            <a:xfrm>
              <a:off x="2714613" y="4002090"/>
              <a:ext cx="1000132" cy="642150"/>
            </a:xfrm>
            <a:prstGeom prst="ellipse">
              <a:avLst/>
            </a:prstGeom>
            <a:gradFill>
              <a:gsLst>
                <a:gs pos="0">
                  <a:srgbClr val="FFEFD1"/>
                </a:gs>
                <a:gs pos="64999">
                  <a:srgbClr val="F0EBD5"/>
                </a:gs>
                <a:gs pos="100000">
                  <a:srgbClr val="D1C39F"/>
                </a:gs>
              </a:gsLst>
              <a:lin ang="5400000" scaled="0"/>
            </a:gradFill>
            <a:ln>
              <a:solidFill>
                <a:schemeClr val="accent1">
                  <a:alpha val="61000"/>
                </a:schemeClr>
              </a:solidFill>
            </a:ln>
          </p:spPr>
          <p:style>
            <a:lnRef idx="1">
              <a:schemeClr val="dk1"/>
            </a:lnRef>
            <a:fillRef idx="2">
              <a:schemeClr val="dk1"/>
            </a:fillRef>
            <a:effectRef idx="1">
              <a:schemeClr val="dk1"/>
            </a:effectRef>
            <a:fontRef idx="minor">
              <a:schemeClr val="dk1"/>
            </a:fontRef>
          </p:style>
          <p:txBody>
            <a:bodyPr anchor="ctr"/>
            <a:lstStyle/>
            <a:p>
              <a:pPr algn="ctr" rtl="1">
                <a:defRPr/>
              </a:pPr>
              <a:r>
                <a:rPr lang="fa-IR" sz="1600" dirty="0">
                  <a:cs typeface="2  Titr" panose="00000700000000000000" pitchFamily="2" charset="-78"/>
                </a:rPr>
                <a:t>تحلیل</a:t>
              </a:r>
              <a:endParaRPr lang="en-US" sz="1600" dirty="0">
                <a:cs typeface="2  Titr" panose="00000700000000000000" pitchFamily="2" charset="-78"/>
              </a:endParaRPr>
            </a:p>
          </p:txBody>
        </p:sp>
        <p:cxnSp>
          <p:nvCxnSpPr>
            <p:cNvPr id="7" name="Straight Arrow Connector 6"/>
            <p:cNvCxnSpPr>
              <a:stCxn id="6" idx="6"/>
            </p:cNvCxnSpPr>
            <p:nvPr/>
          </p:nvCxnSpPr>
          <p:spPr>
            <a:xfrm>
              <a:off x="3714745" y="4322372"/>
              <a:ext cx="357189" cy="1585"/>
            </a:xfrm>
            <a:prstGeom prst="straightConnector1">
              <a:avLst/>
            </a:prstGeom>
            <a:gradFill>
              <a:gsLst>
                <a:gs pos="0">
                  <a:srgbClr val="FFEFD1"/>
                </a:gs>
                <a:gs pos="64999">
                  <a:srgbClr val="F0EBD5"/>
                </a:gs>
                <a:gs pos="100000">
                  <a:srgbClr val="D1C39F"/>
                </a:gs>
              </a:gsLst>
              <a:lin ang="5400000" scaled="0"/>
            </a:gradFill>
            <a:ln>
              <a:solidFill>
                <a:schemeClr val="accent1">
                  <a:alpha val="61000"/>
                </a:schemeClr>
              </a:solidFill>
              <a:tailEnd type="arrow"/>
            </a:ln>
          </p:spPr>
          <p:style>
            <a:lnRef idx="1">
              <a:schemeClr val="accent1"/>
            </a:lnRef>
            <a:fillRef idx="0">
              <a:schemeClr val="accent1"/>
            </a:fillRef>
            <a:effectRef idx="0">
              <a:schemeClr val="accent1"/>
            </a:effectRef>
            <a:fontRef idx="minor">
              <a:schemeClr val="tx1"/>
            </a:fontRef>
          </p:style>
        </p:cxnSp>
        <p:sp>
          <p:nvSpPr>
            <p:cNvPr id="8" name="Oval 7"/>
            <p:cNvSpPr/>
            <p:nvPr/>
          </p:nvSpPr>
          <p:spPr>
            <a:xfrm>
              <a:off x="71406" y="4002090"/>
              <a:ext cx="1000132" cy="642150"/>
            </a:xfrm>
            <a:prstGeom prst="ellipse">
              <a:avLst/>
            </a:prstGeom>
            <a:gradFill>
              <a:gsLst>
                <a:gs pos="0">
                  <a:srgbClr val="FFEFD1"/>
                </a:gs>
                <a:gs pos="64999">
                  <a:srgbClr val="F0EBD5"/>
                </a:gs>
                <a:gs pos="100000">
                  <a:srgbClr val="D1C39F"/>
                </a:gs>
              </a:gsLst>
              <a:lin ang="5400000" scaled="0"/>
            </a:gradFill>
            <a:ln>
              <a:solidFill>
                <a:schemeClr val="accent1">
                  <a:alpha val="61000"/>
                </a:schemeClr>
              </a:solidFill>
            </a:ln>
          </p:spPr>
          <p:style>
            <a:lnRef idx="1">
              <a:schemeClr val="dk1"/>
            </a:lnRef>
            <a:fillRef idx="2">
              <a:schemeClr val="dk1"/>
            </a:fillRef>
            <a:effectRef idx="1">
              <a:schemeClr val="dk1"/>
            </a:effectRef>
            <a:fontRef idx="minor">
              <a:schemeClr val="dk1"/>
            </a:fontRef>
          </p:style>
          <p:txBody>
            <a:bodyPr anchor="ctr"/>
            <a:lstStyle/>
            <a:p>
              <a:pPr algn="ctr" rtl="1">
                <a:defRPr/>
              </a:pPr>
              <a:r>
                <a:rPr lang="fa-IR" sz="1600" dirty="0">
                  <a:cs typeface="2  Titr" panose="00000700000000000000" pitchFamily="2" charset="-78"/>
                </a:rPr>
                <a:t>اهداف</a:t>
              </a:r>
              <a:endParaRPr lang="en-US" sz="1600" dirty="0">
                <a:cs typeface="2  Titr" panose="00000700000000000000" pitchFamily="2" charset="-78"/>
              </a:endParaRPr>
            </a:p>
          </p:txBody>
        </p:sp>
        <p:sp>
          <p:nvSpPr>
            <p:cNvPr id="9" name="Oval 8"/>
            <p:cNvSpPr/>
            <p:nvPr/>
          </p:nvSpPr>
          <p:spPr>
            <a:xfrm>
              <a:off x="1357290" y="4002090"/>
              <a:ext cx="1000132" cy="642150"/>
            </a:xfrm>
            <a:prstGeom prst="ellipse">
              <a:avLst/>
            </a:prstGeom>
            <a:gradFill>
              <a:gsLst>
                <a:gs pos="0">
                  <a:srgbClr val="FFEFD1"/>
                </a:gs>
                <a:gs pos="64999">
                  <a:srgbClr val="F0EBD5"/>
                </a:gs>
                <a:gs pos="100000">
                  <a:srgbClr val="D1C39F"/>
                </a:gs>
              </a:gsLst>
              <a:lin ang="5400000" scaled="0"/>
            </a:gradFill>
            <a:ln>
              <a:solidFill>
                <a:schemeClr val="accent1">
                  <a:alpha val="61000"/>
                </a:schemeClr>
              </a:solidFill>
            </a:ln>
          </p:spPr>
          <p:style>
            <a:lnRef idx="1">
              <a:schemeClr val="dk1"/>
            </a:lnRef>
            <a:fillRef idx="2">
              <a:schemeClr val="dk1"/>
            </a:fillRef>
            <a:effectRef idx="1">
              <a:schemeClr val="dk1"/>
            </a:effectRef>
            <a:fontRef idx="minor">
              <a:schemeClr val="dk1"/>
            </a:fontRef>
          </p:style>
          <p:txBody>
            <a:bodyPr anchor="ctr"/>
            <a:lstStyle/>
            <a:p>
              <a:pPr algn="ctr" rtl="1">
                <a:defRPr/>
              </a:pPr>
              <a:r>
                <a:rPr lang="fa-IR" sz="1600" dirty="0">
                  <a:cs typeface="2  Titr" panose="00000700000000000000" pitchFamily="2" charset="-78"/>
                </a:rPr>
                <a:t>بررسی</a:t>
              </a:r>
              <a:endParaRPr lang="en-US" sz="1600" dirty="0">
                <a:cs typeface="2  Titr" panose="00000700000000000000" pitchFamily="2" charset="-78"/>
              </a:endParaRPr>
            </a:p>
          </p:txBody>
        </p:sp>
        <p:sp>
          <p:nvSpPr>
            <p:cNvPr id="10" name="Oval 9"/>
            <p:cNvSpPr/>
            <p:nvPr/>
          </p:nvSpPr>
          <p:spPr>
            <a:xfrm>
              <a:off x="4071934" y="4000504"/>
              <a:ext cx="1000132" cy="642151"/>
            </a:xfrm>
            <a:prstGeom prst="ellipse">
              <a:avLst/>
            </a:prstGeom>
            <a:gradFill>
              <a:gsLst>
                <a:gs pos="0">
                  <a:srgbClr val="FFEFD1"/>
                </a:gs>
                <a:gs pos="64999">
                  <a:srgbClr val="F0EBD5"/>
                </a:gs>
                <a:gs pos="100000">
                  <a:srgbClr val="D1C39F"/>
                </a:gs>
              </a:gsLst>
              <a:lin ang="5400000" scaled="0"/>
            </a:gradFill>
            <a:ln>
              <a:solidFill>
                <a:schemeClr val="accent1">
                  <a:alpha val="61000"/>
                </a:schemeClr>
              </a:solidFill>
            </a:ln>
          </p:spPr>
          <p:style>
            <a:lnRef idx="1">
              <a:schemeClr val="dk1"/>
            </a:lnRef>
            <a:fillRef idx="2">
              <a:schemeClr val="dk1"/>
            </a:fillRef>
            <a:effectRef idx="1">
              <a:schemeClr val="dk1"/>
            </a:effectRef>
            <a:fontRef idx="minor">
              <a:schemeClr val="dk1"/>
            </a:fontRef>
          </p:style>
          <p:txBody>
            <a:bodyPr anchor="ctr"/>
            <a:lstStyle/>
            <a:p>
              <a:pPr algn="ctr" rtl="1">
                <a:defRPr/>
              </a:pPr>
              <a:r>
                <a:rPr lang="fa-IR" sz="1600" dirty="0">
                  <a:cs typeface="2  Titr" panose="00000700000000000000" pitchFamily="2" charset="-78"/>
                </a:rPr>
                <a:t>ارزش یابی</a:t>
              </a:r>
              <a:endParaRPr lang="en-US" sz="1600" dirty="0">
                <a:cs typeface="2  Titr" panose="00000700000000000000" pitchFamily="2" charset="-78"/>
              </a:endParaRPr>
            </a:p>
          </p:txBody>
        </p:sp>
        <p:sp>
          <p:nvSpPr>
            <p:cNvPr id="11" name="Oval 10"/>
            <p:cNvSpPr/>
            <p:nvPr/>
          </p:nvSpPr>
          <p:spPr>
            <a:xfrm>
              <a:off x="5357818" y="4000504"/>
              <a:ext cx="928695" cy="642151"/>
            </a:xfrm>
            <a:prstGeom prst="ellipse">
              <a:avLst/>
            </a:prstGeom>
            <a:gradFill>
              <a:gsLst>
                <a:gs pos="0">
                  <a:srgbClr val="FFEFD1"/>
                </a:gs>
                <a:gs pos="64999">
                  <a:srgbClr val="F0EBD5"/>
                </a:gs>
                <a:gs pos="100000">
                  <a:srgbClr val="D1C39F"/>
                </a:gs>
              </a:gsLst>
              <a:lin ang="5400000" scaled="0"/>
            </a:gradFill>
            <a:ln>
              <a:solidFill>
                <a:schemeClr val="accent1">
                  <a:alpha val="61000"/>
                </a:schemeClr>
              </a:solidFill>
            </a:ln>
          </p:spPr>
          <p:style>
            <a:lnRef idx="1">
              <a:schemeClr val="dk1"/>
            </a:lnRef>
            <a:fillRef idx="2">
              <a:schemeClr val="dk1"/>
            </a:fillRef>
            <a:effectRef idx="1">
              <a:schemeClr val="dk1"/>
            </a:effectRef>
            <a:fontRef idx="minor">
              <a:schemeClr val="dk1"/>
            </a:fontRef>
          </p:style>
          <p:txBody>
            <a:bodyPr anchor="ctr"/>
            <a:lstStyle/>
            <a:p>
              <a:pPr algn="ctr" rtl="1">
                <a:defRPr/>
              </a:pPr>
              <a:r>
                <a:rPr lang="fa-IR" sz="1600" dirty="0">
                  <a:cs typeface="2  Titr" panose="00000700000000000000" pitchFamily="2" charset="-78"/>
                </a:rPr>
                <a:t>برنامه</a:t>
              </a:r>
              <a:endParaRPr lang="en-US" sz="1600" dirty="0">
                <a:cs typeface="2  Titr" panose="00000700000000000000" pitchFamily="2" charset="-78"/>
              </a:endParaRPr>
            </a:p>
          </p:txBody>
        </p:sp>
        <p:sp>
          <p:nvSpPr>
            <p:cNvPr id="12" name="Oval 11"/>
            <p:cNvSpPr/>
            <p:nvPr/>
          </p:nvSpPr>
          <p:spPr>
            <a:xfrm>
              <a:off x="6572265" y="4000504"/>
              <a:ext cx="1071569" cy="642151"/>
            </a:xfrm>
            <a:prstGeom prst="ellipse">
              <a:avLst/>
            </a:prstGeom>
            <a:gradFill>
              <a:gsLst>
                <a:gs pos="0">
                  <a:srgbClr val="FFEFD1"/>
                </a:gs>
                <a:gs pos="64999">
                  <a:srgbClr val="F0EBD5"/>
                </a:gs>
                <a:gs pos="100000">
                  <a:srgbClr val="D1C39F"/>
                </a:gs>
              </a:gsLst>
              <a:lin ang="5400000" scaled="0"/>
            </a:gradFill>
            <a:ln>
              <a:solidFill>
                <a:schemeClr val="accent1">
                  <a:alpha val="61000"/>
                </a:schemeClr>
              </a:solidFill>
            </a:ln>
          </p:spPr>
          <p:style>
            <a:lnRef idx="1">
              <a:schemeClr val="dk1"/>
            </a:lnRef>
            <a:fillRef idx="2">
              <a:schemeClr val="dk1"/>
            </a:fillRef>
            <a:effectRef idx="1">
              <a:schemeClr val="dk1"/>
            </a:effectRef>
            <a:fontRef idx="minor">
              <a:schemeClr val="dk1"/>
            </a:fontRef>
          </p:style>
          <p:txBody>
            <a:bodyPr anchor="ctr"/>
            <a:lstStyle/>
            <a:p>
              <a:pPr algn="ctr" rtl="1">
                <a:defRPr/>
              </a:pPr>
              <a:r>
                <a:rPr lang="fa-IR" sz="1600" dirty="0">
                  <a:cs typeface="2  Titr" panose="00000700000000000000" pitchFamily="2" charset="-78"/>
                </a:rPr>
                <a:t>عملیات</a:t>
              </a:r>
              <a:endParaRPr lang="en-US" sz="1600" dirty="0">
                <a:cs typeface="2  Titr" panose="00000700000000000000" pitchFamily="2" charset="-78"/>
              </a:endParaRPr>
            </a:p>
          </p:txBody>
        </p:sp>
        <p:cxnSp>
          <p:nvCxnSpPr>
            <p:cNvPr id="13" name="Straight Arrow Connector 12"/>
            <p:cNvCxnSpPr>
              <a:stCxn id="8" idx="6"/>
              <a:endCxn id="9" idx="2"/>
            </p:cNvCxnSpPr>
            <p:nvPr/>
          </p:nvCxnSpPr>
          <p:spPr>
            <a:xfrm>
              <a:off x="1071538" y="4322372"/>
              <a:ext cx="285752" cy="1585"/>
            </a:xfrm>
            <a:prstGeom prst="straightConnector1">
              <a:avLst/>
            </a:prstGeom>
            <a:gradFill>
              <a:gsLst>
                <a:gs pos="0">
                  <a:srgbClr val="FFEFD1"/>
                </a:gs>
                <a:gs pos="64999">
                  <a:srgbClr val="F0EBD5"/>
                </a:gs>
                <a:gs pos="100000">
                  <a:srgbClr val="D1C39F"/>
                </a:gs>
              </a:gsLst>
              <a:lin ang="5400000" scaled="0"/>
            </a:gradFill>
            <a:ln>
              <a:solidFill>
                <a:schemeClr val="accent1">
                  <a:alpha val="61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9" idx="6"/>
              <a:endCxn id="6" idx="2"/>
            </p:cNvCxnSpPr>
            <p:nvPr/>
          </p:nvCxnSpPr>
          <p:spPr>
            <a:xfrm>
              <a:off x="2357422" y="4322372"/>
              <a:ext cx="357191" cy="1585"/>
            </a:xfrm>
            <a:prstGeom prst="straightConnector1">
              <a:avLst/>
            </a:prstGeom>
            <a:gradFill>
              <a:gsLst>
                <a:gs pos="0">
                  <a:srgbClr val="FFEFD1"/>
                </a:gs>
                <a:gs pos="64999">
                  <a:srgbClr val="F0EBD5"/>
                </a:gs>
                <a:gs pos="100000">
                  <a:srgbClr val="D1C39F"/>
                </a:gs>
              </a:gsLst>
              <a:lin ang="5400000" scaled="0"/>
            </a:gradFill>
            <a:ln>
              <a:solidFill>
                <a:schemeClr val="accent1">
                  <a:alpha val="61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10" idx="6"/>
              <a:endCxn id="11" idx="2"/>
            </p:cNvCxnSpPr>
            <p:nvPr/>
          </p:nvCxnSpPr>
          <p:spPr>
            <a:xfrm>
              <a:off x="5072066" y="4322372"/>
              <a:ext cx="285752" cy="1585"/>
            </a:xfrm>
            <a:prstGeom prst="straightConnector1">
              <a:avLst/>
            </a:prstGeom>
            <a:gradFill>
              <a:gsLst>
                <a:gs pos="0">
                  <a:srgbClr val="FFEFD1"/>
                </a:gs>
                <a:gs pos="64999">
                  <a:srgbClr val="F0EBD5"/>
                </a:gs>
                <a:gs pos="100000">
                  <a:srgbClr val="D1C39F"/>
                </a:gs>
              </a:gsLst>
              <a:lin ang="5400000" scaled="0"/>
            </a:gradFill>
            <a:ln>
              <a:solidFill>
                <a:schemeClr val="accent1">
                  <a:alpha val="61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11" idx="6"/>
              <a:endCxn id="12" idx="2"/>
            </p:cNvCxnSpPr>
            <p:nvPr/>
          </p:nvCxnSpPr>
          <p:spPr>
            <a:xfrm>
              <a:off x="6286513" y="4322372"/>
              <a:ext cx="285752" cy="1585"/>
            </a:xfrm>
            <a:prstGeom prst="straightConnector1">
              <a:avLst/>
            </a:prstGeom>
            <a:gradFill>
              <a:gsLst>
                <a:gs pos="0">
                  <a:srgbClr val="FFEFD1"/>
                </a:gs>
                <a:gs pos="64999">
                  <a:srgbClr val="F0EBD5"/>
                </a:gs>
                <a:gs pos="100000">
                  <a:srgbClr val="D1C39F"/>
                </a:gs>
              </a:gsLst>
              <a:lin ang="5400000" scaled="0"/>
            </a:gradFill>
            <a:ln>
              <a:solidFill>
                <a:schemeClr val="accent1">
                  <a:alpha val="61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7" name="Elbow Connector 16"/>
            <p:cNvCxnSpPr>
              <a:stCxn id="10" idx="4"/>
              <a:endCxn id="8" idx="4"/>
            </p:cNvCxnSpPr>
            <p:nvPr/>
          </p:nvCxnSpPr>
          <p:spPr>
            <a:xfrm rot="5400000">
              <a:off x="2570943" y="2643184"/>
              <a:ext cx="1585" cy="4000528"/>
            </a:xfrm>
            <a:prstGeom prst="bentConnector3">
              <a:avLst>
                <a:gd name="adj1" fmla="val 94470307"/>
              </a:avLst>
            </a:prstGeom>
            <a:gradFill>
              <a:gsLst>
                <a:gs pos="0">
                  <a:srgbClr val="FFEFD1"/>
                </a:gs>
                <a:gs pos="64999">
                  <a:srgbClr val="F0EBD5"/>
                </a:gs>
                <a:gs pos="100000">
                  <a:srgbClr val="D1C39F"/>
                </a:gs>
              </a:gsLst>
              <a:lin ang="5400000" scaled="0"/>
            </a:gradFill>
            <a:ln>
              <a:solidFill>
                <a:schemeClr val="accent1">
                  <a:alpha val="61000"/>
                </a:schemeClr>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747813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038" y="614597"/>
            <a:ext cx="8543925" cy="5562366"/>
          </a:xfrm>
        </p:spPr>
        <p:txBody>
          <a:bodyPr/>
          <a:lstStyle/>
          <a:p>
            <a:pPr marL="0" lvl="0" indent="0" algn="r" rtl="1" fontAlgn="base">
              <a:lnSpc>
                <a:spcPct val="120000"/>
              </a:lnSpc>
              <a:spcBef>
                <a:spcPct val="0"/>
              </a:spcBef>
              <a:spcAft>
                <a:spcPct val="0"/>
              </a:spcAft>
              <a:buNone/>
            </a:pPr>
            <a:r>
              <a:rPr lang="fa-IR" sz="2000" dirty="0">
                <a:solidFill>
                  <a:prstClr val="black"/>
                </a:solidFill>
                <a:latin typeface="Arial" panose="020B0604020202020204" pitchFamily="34" charset="0"/>
                <a:cs typeface="2  Titr" panose="00000700000000000000" pitchFamily="2" charset="-78"/>
              </a:rPr>
              <a:t>در روند برنامه </a:t>
            </a:r>
            <a:r>
              <a:rPr lang="fa-IR" sz="2000" dirty="0" smtClean="0">
                <a:solidFill>
                  <a:prstClr val="black"/>
                </a:solidFill>
                <a:latin typeface="Arial" panose="020B0604020202020204" pitchFamily="34" charset="0"/>
                <a:cs typeface="2  Titr" panose="00000700000000000000" pitchFamily="2" charset="-78"/>
              </a:rPr>
              <a:t>ریزی سیستمی </a:t>
            </a:r>
            <a:r>
              <a:rPr lang="fa-IR" sz="2000" dirty="0">
                <a:solidFill>
                  <a:prstClr val="black"/>
                </a:solidFill>
                <a:latin typeface="Arial" panose="020B0604020202020204" pitchFamily="34" charset="0"/>
                <a:cs typeface="2  Titr" panose="00000700000000000000" pitchFamily="2" charset="-78"/>
              </a:rPr>
              <a:t>تصمیم گیری های گرفته در هر سطح بایستی به گونه ای باشد که قابل استفاده در سطح دیگر نیز باشد.</a:t>
            </a:r>
          </a:p>
          <a:p>
            <a:pPr marL="0" indent="0" algn="r" rtl="1">
              <a:buNone/>
            </a:pPr>
            <a:endParaRPr lang="en-US" dirty="0">
              <a:cs typeface="2  Titr" panose="00000700000000000000" pitchFamily="2" charset="-78"/>
            </a:endParaRPr>
          </a:p>
        </p:txBody>
      </p:sp>
      <p:grpSp>
        <p:nvGrpSpPr>
          <p:cNvPr id="4" name="Group 124"/>
          <p:cNvGrpSpPr/>
          <p:nvPr/>
        </p:nvGrpSpPr>
        <p:grpSpPr>
          <a:xfrm>
            <a:off x="1166786" y="2214554"/>
            <a:ext cx="7572428" cy="3573488"/>
            <a:chOff x="714348" y="1714488"/>
            <a:chExt cx="7572428" cy="3573488"/>
          </a:xfrm>
          <a:gradFill>
            <a:gsLst>
              <a:gs pos="0">
                <a:srgbClr val="FFEFD1"/>
              </a:gs>
              <a:gs pos="64999">
                <a:srgbClr val="F0EBD5"/>
              </a:gs>
              <a:gs pos="100000">
                <a:srgbClr val="D1C39F"/>
              </a:gs>
            </a:gsLst>
            <a:lin ang="5400000" scaled="0"/>
          </a:gradFill>
        </p:grpSpPr>
        <p:grpSp>
          <p:nvGrpSpPr>
            <p:cNvPr id="5" name="Group 91"/>
            <p:cNvGrpSpPr/>
            <p:nvPr/>
          </p:nvGrpSpPr>
          <p:grpSpPr>
            <a:xfrm>
              <a:off x="714348" y="1714488"/>
              <a:ext cx="7572428" cy="573092"/>
              <a:chOff x="571472" y="3856834"/>
              <a:chExt cx="7572428" cy="573092"/>
            </a:xfrm>
            <a:grpFill/>
          </p:grpSpPr>
          <p:sp>
            <p:nvSpPr>
              <p:cNvPr id="30" name="Oval 29"/>
              <p:cNvSpPr/>
              <p:nvPr/>
            </p:nvSpPr>
            <p:spPr>
              <a:xfrm>
                <a:off x="571472" y="3856834"/>
                <a:ext cx="1285884" cy="572298"/>
              </a:xfrm>
              <a:prstGeom prst="ellipse">
                <a:avLst/>
              </a:prstGeom>
              <a:grpFill/>
            </p:spPr>
            <p:style>
              <a:lnRef idx="1">
                <a:schemeClr val="dk1"/>
              </a:lnRef>
              <a:fillRef idx="2">
                <a:schemeClr val="dk1"/>
              </a:fillRef>
              <a:effectRef idx="1">
                <a:schemeClr val="dk1"/>
              </a:effectRef>
              <a:fontRef idx="minor">
                <a:schemeClr val="dk1"/>
              </a:fontRef>
            </p:style>
            <p:txBody>
              <a:bodyPr anchor="ctr"/>
              <a:lstStyle/>
              <a:p>
                <a:pPr algn="ctr" rtl="1">
                  <a:defRPr/>
                </a:pPr>
                <a:r>
                  <a:rPr lang="fa-IR" sz="1600" dirty="0">
                    <a:cs typeface="2  Titr" panose="00000700000000000000" pitchFamily="2" charset="-78"/>
                  </a:rPr>
                  <a:t>تحلیل</a:t>
                </a:r>
                <a:endParaRPr lang="en-US" sz="1600" dirty="0">
                  <a:cs typeface="2  Titr" panose="00000700000000000000" pitchFamily="2" charset="-78"/>
                </a:endParaRPr>
              </a:p>
            </p:txBody>
          </p:sp>
          <p:sp>
            <p:nvSpPr>
              <p:cNvPr id="31" name="Oval 30"/>
              <p:cNvSpPr/>
              <p:nvPr/>
            </p:nvSpPr>
            <p:spPr>
              <a:xfrm>
                <a:off x="2643206" y="3857628"/>
                <a:ext cx="1214414" cy="572298"/>
              </a:xfrm>
              <a:prstGeom prst="ellipse">
                <a:avLst/>
              </a:prstGeom>
              <a:grpFill/>
            </p:spPr>
            <p:style>
              <a:lnRef idx="1">
                <a:schemeClr val="dk1"/>
              </a:lnRef>
              <a:fillRef idx="2">
                <a:schemeClr val="dk1"/>
              </a:fillRef>
              <a:effectRef idx="1">
                <a:schemeClr val="dk1"/>
              </a:effectRef>
              <a:fontRef idx="minor">
                <a:schemeClr val="dk1"/>
              </a:fontRef>
            </p:style>
            <p:txBody>
              <a:bodyPr anchor="ctr"/>
              <a:lstStyle/>
              <a:p>
                <a:pPr algn="ctr" rtl="1">
                  <a:defRPr/>
                </a:pPr>
                <a:r>
                  <a:rPr lang="fa-IR" sz="1600" dirty="0">
                    <a:cs typeface="2  Titr" panose="00000700000000000000" pitchFamily="2" charset="-78"/>
                  </a:rPr>
                  <a:t>سنتز</a:t>
                </a:r>
                <a:endParaRPr lang="en-US" sz="1600" dirty="0">
                  <a:cs typeface="2  Titr" panose="00000700000000000000" pitchFamily="2" charset="-78"/>
                </a:endParaRPr>
              </a:p>
            </p:txBody>
          </p:sp>
          <p:sp>
            <p:nvSpPr>
              <p:cNvPr id="32" name="Oval 31"/>
              <p:cNvSpPr/>
              <p:nvPr/>
            </p:nvSpPr>
            <p:spPr>
              <a:xfrm>
                <a:off x="4643438" y="3857628"/>
                <a:ext cx="1143008" cy="572298"/>
              </a:xfrm>
              <a:prstGeom prst="ellipse">
                <a:avLst/>
              </a:prstGeom>
              <a:grpFill/>
            </p:spPr>
            <p:style>
              <a:lnRef idx="1">
                <a:schemeClr val="dk1"/>
              </a:lnRef>
              <a:fillRef idx="2">
                <a:schemeClr val="dk1"/>
              </a:fillRef>
              <a:effectRef idx="1">
                <a:schemeClr val="dk1"/>
              </a:effectRef>
              <a:fontRef idx="minor">
                <a:schemeClr val="dk1"/>
              </a:fontRef>
            </p:style>
            <p:txBody>
              <a:bodyPr anchor="ctr"/>
              <a:lstStyle/>
              <a:p>
                <a:pPr algn="ctr" rtl="1">
                  <a:defRPr/>
                </a:pPr>
                <a:r>
                  <a:rPr lang="fa-IR" sz="1600" dirty="0">
                    <a:cs typeface="2  Titr" panose="00000700000000000000" pitchFamily="2" charset="-78"/>
                  </a:rPr>
                  <a:t>ارزیابی</a:t>
                </a:r>
                <a:endParaRPr lang="en-US" sz="1600" dirty="0">
                  <a:cs typeface="2  Titr" panose="00000700000000000000" pitchFamily="2" charset="-78"/>
                </a:endParaRPr>
              </a:p>
            </p:txBody>
          </p:sp>
          <p:sp>
            <p:nvSpPr>
              <p:cNvPr id="33" name="Oval 32"/>
              <p:cNvSpPr/>
              <p:nvPr/>
            </p:nvSpPr>
            <p:spPr>
              <a:xfrm>
                <a:off x="6500826" y="3857628"/>
                <a:ext cx="1643074" cy="571504"/>
              </a:xfrm>
              <a:prstGeom prst="ellipse">
                <a:avLst/>
              </a:prstGeom>
              <a:grpFill/>
            </p:spPr>
            <p:style>
              <a:lnRef idx="1">
                <a:schemeClr val="dk1"/>
              </a:lnRef>
              <a:fillRef idx="2">
                <a:schemeClr val="dk1"/>
              </a:fillRef>
              <a:effectRef idx="1">
                <a:schemeClr val="dk1"/>
              </a:effectRef>
              <a:fontRef idx="minor">
                <a:schemeClr val="dk1"/>
              </a:fontRef>
            </p:style>
            <p:txBody>
              <a:bodyPr anchor="ctr"/>
              <a:lstStyle/>
              <a:p>
                <a:pPr algn="ctr" rtl="1">
                  <a:defRPr/>
                </a:pPr>
                <a:r>
                  <a:rPr lang="fa-IR" sz="1600" dirty="0">
                    <a:cs typeface="2  Titr" panose="00000700000000000000" pitchFamily="2" charset="-78"/>
                  </a:rPr>
                  <a:t>تصمیم گیری</a:t>
                </a:r>
                <a:endParaRPr lang="en-US" sz="1600" dirty="0">
                  <a:cs typeface="2  Titr" panose="00000700000000000000" pitchFamily="2" charset="-78"/>
                </a:endParaRPr>
              </a:p>
            </p:txBody>
          </p:sp>
          <p:cxnSp>
            <p:nvCxnSpPr>
              <p:cNvPr id="34" name="Straight Arrow Connector 33"/>
              <p:cNvCxnSpPr>
                <a:stCxn id="30" idx="6"/>
                <a:endCxn id="31" idx="2"/>
              </p:cNvCxnSpPr>
              <p:nvPr/>
            </p:nvCxnSpPr>
            <p:spPr>
              <a:xfrm>
                <a:off x="1857356" y="4142983"/>
                <a:ext cx="785850" cy="794"/>
              </a:xfrm>
              <a:prstGeom prst="straightConnector1">
                <a:avLst/>
              </a:prstGeom>
              <a:grpFill/>
              <a:ln>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stCxn id="32" idx="6"/>
                <a:endCxn id="33" idx="2"/>
              </p:cNvCxnSpPr>
              <p:nvPr/>
            </p:nvCxnSpPr>
            <p:spPr>
              <a:xfrm flipV="1">
                <a:off x="5786446" y="4143380"/>
                <a:ext cx="714380" cy="397"/>
              </a:xfrm>
              <a:prstGeom prst="straightConnector1">
                <a:avLst/>
              </a:prstGeom>
              <a:grpFill/>
              <a:ln>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stCxn id="31" idx="6"/>
                <a:endCxn id="32" idx="2"/>
              </p:cNvCxnSpPr>
              <p:nvPr/>
            </p:nvCxnSpPr>
            <p:spPr>
              <a:xfrm>
                <a:off x="3857620" y="4143777"/>
                <a:ext cx="785818" cy="1588"/>
              </a:xfrm>
              <a:prstGeom prst="straightConnector1">
                <a:avLst/>
              </a:prstGeom>
              <a:grpFill/>
              <a:ln>
                <a:tailEnd type="arrow"/>
              </a:ln>
            </p:spPr>
            <p:style>
              <a:lnRef idx="1">
                <a:schemeClr val="accent1"/>
              </a:lnRef>
              <a:fillRef idx="0">
                <a:schemeClr val="accent1"/>
              </a:fillRef>
              <a:effectRef idx="0">
                <a:schemeClr val="accent1"/>
              </a:effectRef>
              <a:fontRef idx="minor">
                <a:schemeClr val="tx1"/>
              </a:fontRef>
            </p:style>
          </p:cxnSp>
        </p:grpSp>
        <p:grpSp>
          <p:nvGrpSpPr>
            <p:cNvPr id="6" name="Group 92"/>
            <p:cNvGrpSpPr/>
            <p:nvPr/>
          </p:nvGrpSpPr>
          <p:grpSpPr>
            <a:xfrm>
              <a:off x="714348" y="2714620"/>
              <a:ext cx="7572428" cy="573092"/>
              <a:chOff x="571472" y="3856834"/>
              <a:chExt cx="7572428" cy="573092"/>
            </a:xfrm>
            <a:grpFill/>
          </p:grpSpPr>
          <p:sp>
            <p:nvSpPr>
              <p:cNvPr id="23" name="Oval 22"/>
              <p:cNvSpPr/>
              <p:nvPr/>
            </p:nvSpPr>
            <p:spPr>
              <a:xfrm>
                <a:off x="571472" y="3856834"/>
                <a:ext cx="1285884" cy="572298"/>
              </a:xfrm>
              <a:prstGeom prst="ellipse">
                <a:avLst/>
              </a:prstGeom>
              <a:grpFill/>
            </p:spPr>
            <p:style>
              <a:lnRef idx="1">
                <a:schemeClr val="dk1"/>
              </a:lnRef>
              <a:fillRef idx="2">
                <a:schemeClr val="dk1"/>
              </a:fillRef>
              <a:effectRef idx="1">
                <a:schemeClr val="dk1"/>
              </a:effectRef>
              <a:fontRef idx="minor">
                <a:schemeClr val="dk1"/>
              </a:fontRef>
            </p:style>
            <p:txBody>
              <a:bodyPr anchor="ctr"/>
              <a:lstStyle/>
              <a:p>
                <a:pPr algn="ctr" rtl="1">
                  <a:defRPr/>
                </a:pPr>
                <a:r>
                  <a:rPr lang="fa-IR" sz="1600" dirty="0">
                    <a:cs typeface="2  Titr" panose="00000700000000000000" pitchFamily="2" charset="-78"/>
                  </a:rPr>
                  <a:t>تحلیل</a:t>
                </a:r>
                <a:endParaRPr lang="en-US" sz="1600" dirty="0">
                  <a:cs typeface="2  Titr" panose="00000700000000000000" pitchFamily="2" charset="-78"/>
                </a:endParaRPr>
              </a:p>
            </p:txBody>
          </p:sp>
          <p:sp>
            <p:nvSpPr>
              <p:cNvPr id="24" name="Oval 23"/>
              <p:cNvSpPr/>
              <p:nvPr/>
            </p:nvSpPr>
            <p:spPr>
              <a:xfrm>
                <a:off x="2643206" y="3857628"/>
                <a:ext cx="1214414" cy="572298"/>
              </a:xfrm>
              <a:prstGeom prst="ellipse">
                <a:avLst/>
              </a:prstGeom>
              <a:grpFill/>
            </p:spPr>
            <p:style>
              <a:lnRef idx="1">
                <a:schemeClr val="dk1"/>
              </a:lnRef>
              <a:fillRef idx="2">
                <a:schemeClr val="dk1"/>
              </a:fillRef>
              <a:effectRef idx="1">
                <a:schemeClr val="dk1"/>
              </a:effectRef>
              <a:fontRef idx="minor">
                <a:schemeClr val="dk1"/>
              </a:fontRef>
            </p:style>
            <p:txBody>
              <a:bodyPr anchor="ctr"/>
              <a:lstStyle/>
              <a:p>
                <a:pPr algn="ctr" rtl="1">
                  <a:defRPr/>
                </a:pPr>
                <a:r>
                  <a:rPr lang="fa-IR" sz="1600" dirty="0">
                    <a:cs typeface="2  Titr" panose="00000700000000000000" pitchFamily="2" charset="-78"/>
                  </a:rPr>
                  <a:t>سنتز</a:t>
                </a:r>
                <a:endParaRPr lang="en-US" sz="1600" dirty="0">
                  <a:cs typeface="2  Titr" panose="00000700000000000000" pitchFamily="2" charset="-78"/>
                </a:endParaRPr>
              </a:p>
            </p:txBody>
          </p:sp>
          <p:sp>
            <p:nvSpPr>
              <p:cNvPr id="25" name="Oval 24"/>
              <p:cNvSpPr/>
              <p:nvPr/>
            </p:nvSpPr>
            <p:spPr>
              <a:xfrm>
                <a:off x="4643438" y="3857628"/>
                <a:ext cx="1143008" cy="572298"/>
              </a:xfrm>
              <a:prstGeom prst="ellipse">
                <a:avLst/>
              </a:prstGeom>
              <a:grpFill/>
            </p:spPr>
            <p:style>
              <a:lnRef idx="1">
                <a:schemeClr val="dk1"/>
              </a:lnRef>
              <a:fillRef idx="2">
                <a:schemeClr val="dk1"/>
              </a:fillRef>
              <a:effectRef idx="1">
                <a:schemeClr val="dk1"/>
              </a:effectRef>
              <a:fontRef idx="minor">
                <a:schemeClr val="dk1"/>
              </a:fontRef>
            </p:style>
            <p:txBody>
              <a:bodyPr anchor="ctr"/>
              <a:lstStyle/>
              <a:p>
                <a:pPr algn="ctr" rtl="1">
                  <a:defRPr/>
                </a:pPr>
                <a:r>
                  <a:rPr lang="fa-IR" sz="1600" dirty="0">
                    <a:cs typeface="2  Titr" panose="00000700000000000000" pitchFamily="2" charset="-78"/>
                  </a:rPr>
                  <a:t>ارزیابی</a:t>
                </a:r>
                <a:endParaRPr lang="en-US" sz="1600" dirty="0">
                  <a:cs typeface="2  Titr" panose="00000700000000000000" pitchFamily="2" charset="-78"/>
                </a:endParaRPr>
              </a:p>
            </p:txBody>
          </p:sp>
          <p:sp>
            <p:nvSpPr>
              <p:cNvPr id="26" name="Oval 25"/>
              <p:cNvSpPr/>
              <p:nvPr/>
            </p:nvSpPr>
            <p:spPr>
              <a:xfrm>
                <a:off x="6500826" y="3857628"/>
                <a:ext cx="1643074" cy="571504"/>
              </a:xfrm>
              <a:prstGeom prst="ellipse">
                <a:avLst/>
              </a:prstGeom>
              <a:grpFill/>
            </p:spPr>
            <p:style>
              <a:lnRef idx="1">
                <a:schemeClr val="dk1"/>
              </a:lnRef>
              <a:fillRef idx="2">
                <a:schemeClr val="dk1"/>
              </a:fillRef>
              <a:effectRef idx="1">
                <a:schemeClr val="dk1"/>
              </a:effectRef>
              <a:fontRef idx="minor">
                <a:schemeClr val="dk1"/>
              </a:fontRef>
            </p:style>
            <p:txBody>
              <a:bodyPr anchor="ctr"/>
              <a:lstStyle/>
              <a:p>
                <a:pPr algn="ctr" rtl="1">
                  <a:defRPr/>
                </a:pPr>
                <a:r>
                  <a:rPr lang="fa-IR" sz="1600" dirty="0">
                    <a:cs typeface="2  Titr" panose="00000700000000000000" pitchFamily="2" charset="-78"/>
                  </a:rPr>
                  <a:t>تصمیم گیری</a:t>
                </a:r>
                <a:endParaRPr lang="en-US" sz="1600" dirty="0">
                  <a:cs typeface="2  Titr" panose="00000700000000000000" pitchFamily="2" charset="-78"/>
                </a:endParaRPr>
              </a:p>
            </p:txBody>
          </p:sp>
          <p:cxnSp>
            <p:nvCxnSpPr>
              <p:cNvPr id="27" name="Straight Arrow Connector 26"/>
              <p:cNvCxnSpPr>
                <a:stCxn id="23" idx="6"/>
                <a:endCxn id="24" idx="2"/>
              </p:cNvCxnSpPr>
              <p:nvPr/>
            </p:nvCxnSpPr>
            <p:spPr>
              <a:xfrm>
                <a:off x="1857356" y="4142983"/>
                <a:ext cx="785850" cy="794"/>
              </a:xfrm>
              <a:prstGeom prst="straightConnector1">
                <a:avLst/>
              </a:prstGeom>
              <a:grpFill/>
              <a:ln>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25" idx="6"/>
                <a:endCxn id="26" idx="2"/>
              </p:cNvCxnSpPr>
              <p:nvPr/>
            </p:nvCxnSpPr>
            <p:spPr>
              <a:xfrm flipV="1">
                <a:off x="5786446" y="4143380"/>
                <a:ext cx="714380" cy="397"/>
              </a:xfrm>
              <a:prstGeom prst="straightConnector1">
                <a:avLst/>
              </a:prstGeom>
              <a:grpFill/>
              <a:ln>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24" idx="6"/>
                <a:endCxn id="25" idx="2"/>
              </p:cNvCxnSpPr>
              <p:nvPr/>
            </p:nvCxnSpPr>
            <p:spPr>
              <a:xfrm>
                <a:off x="3857620" y="4143777"/>
                <a:ext cx="785818" cy="1588"/>
              </a:xfrm>
              <a:prstGeom prst="straightConnector1">
                <a:avLst/>
              </a:prstGeom>
              <a:grpFill/>
              <a:ln>
                <a:tailEnd type="arrow"/>
              </a:ln>
            </p:spPr>
            <p:style>
              <a:lnRef idx="1">
                <a:schemeClr val="accent1"/>
              </a:lnRef>
              <a:fillRef idx="0">
                <a:schemeClr val="accent1"/>
              </a:fillRef>
              <a:effectRef idx="0">
                <a:schemeClr val="accent1"/>
              </a:effectRef>
              <a:fontRef idx="minor">
                <a:schemeClr val="tx1"/>
              </a:fontRef>
            </p:style>
          </p:cxnSp>
        </p:grpSp>
        <p:grpSp>
          <p:nvGrpSpPr>
            <p:cNvPr id="7" name="Group 100"/>
            <p:cNvGrpSpPr/>
            <p:nvPr/>
          </p:nvGrpSpPr>
          <p:grpSpPr>
            <a:xfrm>
              <a:off x="714348" y="3714752"/>
              <a:ext cx="7572428" cy="573092"/>
              <a:chOff x="571472" y="3856834"/>
              <a:chExt cx="7572428" cy="573092"/>
            </a:xfrm>
            <a:grpFill/>
          </p:grpSpPr>
          <p:sp>
            <p:nvSpPr>
              <p:cNvPr id="16" name="Oval 15"/>
              <p:cNvSpPr/>
              <p:nvPr/>
            </p:nvSpPr>
            <p:spPr>
              <a:xfrm>
                <a:off x="571472" y="3856834"/>
                <a:ext cx="1285884" cy="572298"/>
              </a:xfrm>
              <a:prstGeom prst="ellipse">
                <a:avLst/>
              </a:prstGeom>
              <a:grpFill/>
            </p:spPr>
            <p:style>
              <a:lnRef idx="1">
                <a:schemeClr val="dk1"/>
              </a:lnRef>
              <a:fillRef idx="2">
                <a:schemeClr val="dk1"/>
              </a:fillRef>
              <a:effectRef idx="1">
                <a:schemeClr val="dk1"/>
              </a:effectRef>
              <a:fontRef idx="minor">
                <a:schemeClr val="dk1"/>
              </a:fontRef>
            </p:style>
            <p:txBody>
              <a:bodyPr anchor="ctr"/>
              <a:lstStyle/>
              <a:p>
                <a:pPr algn="ctr" rtl="1">
                  <a:defRPr/>
                </a:pPr>
                <a:r>
                  <a:rPr lang="fa-IR" sz="1600" dirty="0">
                    <a:cs typeface="2  Titr" panose="00000700000000000000" pitchFamily="2" charset="-78"/>
                  </a:rPr>
                  <a:t>تحلیل</a:t>
                </a:r>
                <a:endParaRPr lang="en-US" sz="1600" dirty="0">
                  <a:cs typeface="2  Titr" panose="00000700000000000000" pitchFamily="2" charset="-78"/>
                </a:endParaRPr>
              </a:p>
            </p:txBody>
          </p:sp>
          <p:sp>
            <p:nvSpPr>
              <p:cNvPr id="17" name="Oval 16"/>
              <p:cNvSpPr/>
              <p:nvPr/>
            </p:nvSpPr>
            <p:spPr>
              <a:xfrm>
                <a:off x="2643206" y="3857628"/>
                <a:ext cx="1214414" cy="572298"/>
              </a:xfrm>
              <a:prstGeom prst="ellipse">
                <a:avLst/>
              </a:prstGeom>
              <a:grpFill/>
            </p:spPr>
            <p:style>
              <a:lnRef idx="1">
                <a:schemeClr val="dk1"/>
              </a:lnRef>
              <a:fillRef idx="2">
                <a:schemeClr val="dk1"/>
              </a:fillRef>
              <a:effectRef idx="1">
                <a:schemeClr val="dk1"/>
              </a:effectRef>
              <a:fontRef idx="minor">
                <a:schemeClr val="dk1"/>
              </a:fontRef>
            </p:style>
            <p:txBody>
              <a:bodyPr anchor="ctr"/>
              <a:lstStyle/>
              <a:p>
                <a:pPr algn="ctr" rtl="1">
                  <a:defRPr/>
                </a:pPr>
                <a:r>
                  <a:rPr lang="fa-IR" sz="1600" dirty="0">
                    <a:cs typeface="2  Titr" panose="00000700000000000000" pitchFamily="2" charset="-78"/>
                  </a:rPr>
                  <a:t>سنتز</a:t>
                </a:r>
                <a:endParaRPr lang="en-US" sz="1600" dirty="0">
                  <a:cs typeface="2  Titr" panose="00000700000000000000" pitchFamily="2" charset="-78"/>
                </a:endParaRPr>
              </a:p>
            </p:txBody>
          </p:sp>
          <p:sp>
            <p:nvSpPr>
              <p:cNvPr id="18" name="Oval 17"/>
              <p:cNvSpPr/>
              <p:nvPr/>
            </p:nvSpPr>
            <p:spPr>
              <a:xfrm>
                <a:off x="4643438" y="3857628"/>
                <a:ext cx="1143008" cy="572298"/>
              </a:xfrm>
              <a:prstGeom prst="ellipse">
                <a:avLst/>
              </a:prstGeom>
              <a:grpFill/>
            </p:spPr>
            <p:style>
              <a:lnRef idx="1">
                <a:schemeClr val="dk1"/>
              </a:lnRef>
              <a:fillRef idx="2">
                <a:schemeClr val="dk1"/>
              </a:fillRef>
              <a:effectRef idx="1">
                <a:schemeClr val="dk1"/>
              </a:effectRef>
              <a:fontRef idx="minor">
                <a:schemeClr val="dk1"/>
              </a:fontRef>
            </p:style>
            <p:txBody>
              <a:bodyPr anchor="ctr"/>
              <a:lstStyle/>
              <a:p>
                <a:pPr algn="ctr" rtl="1">
                  <a:defRPr/>
                </a:pPr>
                <a:r>
                  <a:rPr lang="fa-IR" sz="1600" dirty="0">
                    <a:cs typeface="2  Titr" panose="00000700000000000000" pitchFamily="2" charset="-78"/>
                  </a:rPr>
                  <a:t>ارزیابی</a:t>
                </a:r>
                <a:endParaRPr lang="en-US" sz="1600" dirty="0">
                  <a:cs typeface="2  Titr" panose="00000700000000000000" pitchFamily="2" charset="-78"/>
                </a:endParaRPr>
              </a:p>
            </p:txBody>
          </p:sp>
          <p:sp>
            <p:nvSpPr>
              <p:cNvPr id="19" name="Oval 18"/>
              <p:cNvSpPr/>
              <p:nvPr/>
            </p:nvSpPr>
            <p:spPr>
              <a:xfrm>
                <a:off x="6500826" y="3857628"/>
                <a:ext cx="1643074" cy="571504"/>
              </a:xfrm>
              <a:prstGeom prst="ellipse">
                <a:avLst/>
              </a:prstGeom>
              <a:grpFill/>
            </p:spPr>
            <p:style>
              <a:lnRef idx="1">
                <a:schemeClr val="dk1"/>
              </a:lnRef>
              <a:fillRef idx="2">
                <a:schemeClr val="dk1"/>
              </a:fillRef>
              <a:effectRef idx="1">
                <a:schemeClr val="dk1"/>
              </a:effectRef>
              <a:fontRef idx="minor">
                <a:schemeClr val="dk1"/>
              </a:fontRef>
            </p:style>
            <p:txBody>
              <a:bodyPr anchor="ctr"/>
              <a:lstStyle/>
              <a:p>
                <a:pPr algn="ctr" rtl="1">
                  <a:defRPr/>
                </a:pPr>
                <a:r>
                  <a:rPr lang="fa-IR" sz="1600" dirty="0">
                    <a:cs typeface="2  Titr" panose="00000700000000000000" pitchFamily="2" charset="-78"/>
                  </a:rPr>
                  <a:t>تصمیم گیری</a:t>
                </a:r>
                <a:endParaRPr lang="en-US" sz="1600" dirty="0">
                  <a:cs typeface="2  Titr" panose="00000700000000000000" pitchFamily="2" charset="-78"/>
                </a:endParaRPr>
              </a:p>
            </p:txBody>
          </p:sp>
          <p:cxnSp>
            <p:nvCxnSpPr>
              <p:cNvPr id="20" name="Straight Arrow Connector 19"/>
              <p:cNvCxnSpPr>
                <a:stCxn id="16" idx="6"/>
                <a:endCxn id="17" idx="2"/>
              </p:cNvCxnSpPr>
              <p:nvPr/>
            </p:nvCxnSpPr>
            <p:spPr>
              <a:xfrm>
                <a:off x="1857356" y="4142983"/>
                <a:ext cx="785850" cy="794"/>
              </a:xfrm>
              <a:prstGeom prst="straightConnector1">
                <a:avLst/>
              </a:prstGeom>
              <a:grpFill/>
              <a:ln>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18" idx="6"/>
                <a:endCxn id="19" idx="2"/>
              </p:cNvCxnSpPr>
              <p:nvPr/>
            </p:nvCxnSpPr>
            <p:spPr>
              <a:xfrm flipV="1">
                <a:off x="5786446" y="4143380"/>
                <a:ext cx="714380" cy="397"/>
              </a:xfrm>
              <a:prstGeom prst="straightConnector1">
                <a:avLst/>
              </a:prstGeom>
              <a:grpFill/>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17" idx="6"/>
                <a:endCxn id="18" idx="2"/>
              </p:cNvCxnSpPr>
              <p:nvPr/>
            </p:nvCxnSpPr>
            <p:spPr>
              <a:xfrm>
                <a:off x="3857620" y="4143777"/>
                <a:ext cx="785818" cy="1588"/>
              </a:xfrm>
              <a:prstGeom prst="straightConnector1">
                <a:avLst/>
              </a:prstGeom>
              <a:grpFill/>
              <a:ln>
                <a:tailEnd type="arrow"/>
              </a:ln>
            </p:spPr>
            <p:style>
              <a:lnRef idx="1">
                <a:schemeClr val="accent1"/>
              </a:lnRef>
              <a:fillRef idx="0">
                <a:schemeClr val="accent1"/>
              </a:fillRef>
              <a:effectRef idx="0">
                <a:schemeClr val="accent1"/>
              </a:effectRef>
              <a:fontRef idx="minor">
                <a:schemeClr val="tx1"/>
              </a:fontRef>
            </p:style>
          </p:cxnSp>
        </p:grpSp>
        <p:grpSp>
          <p:nvGrpSpPr>
            <p:cNvPr id="8" name="Group 108"/>
            <p:cNvGrpSpPr/>
            <p:nvPr/>
          </p:nvGrpSpPr>
          <p:grpSpPr>
            <a:xfrm>
              <a:off x="714348" y="4714884"/>
              <a:ext cx="7572428" cy="573092"/>
              <a:chOff x="571472" y="3856834"/>
              <a:chExt cx="7572428" cy="573092"/>
            </a:xfrm>
            <a:grpFill/>
          </p:grpSpPr>
          <p:sp>
            <p:nvSpPr>
              <p:cNvPr id="9" name="Oval 8"/>
              <p:cNvSpPr/>
              <p:nvPr/>
            </p:nvSpPr>
            <p:spPr>
              <a:xfrm>
                <a:off x="571472" y="3856834"/>
                <a:ext cx="1285884" cy="572298"/>
              </a:xfrm>
              <a:prstGeom prst="ellipse">
                <a:avLst/>
              </a:prstGeom>
              <a:grpFill/>
            </p:spPr>
            <p:style>
              <a:lnRef idx="1">
                <a:schemeClr val="dk1"/>
              </a:lnRef>
              <a:fillRef idx="2">
                <a:schemeClr val="dk1"/>
              </a:fillRef>
              <a:effectRef idx="1">
                <a:schemeClr val="dk1"/>
              </a:effectRef>
              <a:fontRef idx="minor">
                <a:schemeClr val="dk1"/>
              </a:fontRef>
            </p:style>
            <p:txBody>
              <a:bodyPr anchor="ctr"/>
              <a:lstStyle/>
              <a:p>
                <a:pPr algn="ctr" rtl="1">
                  <a:defRPr/>
                </a:pPr>
                <a:r>
                  <a:rPr lang="fa-IR" sz="1600" dirty="0">
                    <a:cs typeface="2  Titr" panose="00000700000000000000" pitchFamily="2" charset="-78"/>
                  </a:rPr>
                  <a:t>تحلیل</a:t>
                </a:r>
                <a:endParaRPr lang="en-US" sz="1600" dirty="0">
                  <a:cs typeface="2  Titr" panose="00000700000000000000" pitchFamily="2" charset="-78"/>
                </a:endParaRPr>
              </a:p>
            </p:txBody>
          </p:sp>
          <p:sp>
            <p:nvSpPr>
              <p:cNvPr id="10" name="Oval 9"/>
              <p:cNvSpPr/>
              <p:nvPr/>
            </p:nvSpPr>
            <p:spPr>
              <a:xfrm>
                <a:off x="2643206" y="3857628"/>
                <a:ext cx="1214414" cy="572298"/>
              </a:xfrm>
              <a:prstGeom prst="ellipse">
                <a:avLst/>
              </a:prstGeom>
              <a:grpFill/>
            </p:spPr>
            <p:style>
              <a:lnRef idx="1">
                <a:schemeClr val="dk1"/>
              </a:lnRef>
              <a:fillRef idx="2">
                <a:schemeClr val="dk1"/>
              </a:fillRef>
              <a:effectRef idx="1">
                <a:schemeClr val="dk1"/>
              </a:effectRef>
              <a:fontRef idx="minor">
                <a:schemeClr val="dk1"/>
              </a:fontRef>
            </p:style>
            <p:txBody>
              <a:bodyPr anchor="ctr"/>
              <a:lstStyle/>
              <a:p>
                <a:pPr algn="ctr" rtl="1">
                  <a:defRPr/>
                </a:pPr>
                <a:r>
                  <a:rPr lang="fa-IR" sz="1600" dirty="0">
                    <a:cs typeface="2  Titr" panose="00000700000000000000" pitchFamily="2" charset="-78"/>
                  </a:rPr>
                  <a:t>سنتز</a:t>
                </a:r>
                <a:endParaRPr lang="en-US" sz="1600" dirty="0">
                  <a:cs typeface="2  Titr" panose="00000700000000000000" pitchFamily="2" charset="-78"/>
                </a:endParaRPr>
              </a:p>
            </p:txBody>
          </p:sp>
          <p:sp>
            <p:nvSpPr>
              <p:cNvPr id="11" name="Oval 10"/>
              <p:cNvSpPr/>
              <p:nvPr/>
            </p:nvSpPr>
            <p:spPr>
              <a:xfrm>
                <a:off x="4643438" y="3857628"/>
                <a:ext cx="1143008" cy="572298"/>
              </a:xfrm>
              <a:prstGeom prst="ellipse">
                <a:avLst/>
              </a:prstGeom>
              <a:grpFill/>
            </p:spPr>
            <p:style>
              <a:lnRef idx="1">
                <a:schemeClr val="dk1"/>
              </a:lnRef>
              <a:fillRef idx="2">
                <a:schemeClr val="dk1"/>
              </a:fillRef>
              <a:effectRef idx="1">
                <a:schemeClr val="dk1"/>
              </a:effectRef>
              <a:fontRef idx="minor">
                <a:schemeClr val="dk1"/>
              </a:fontRef>
            </p:style>
            <p:txBody>
              <a:bodyPr anchor="ctr"/>
              <a:lstStyle/>
              <a:p>
                <a:pPr algn="ctr" rtl="1">
                  <a:defRPr/>
                </a:pPr>
                <a:r>
                  <a:rPr lang="fa-IR" sz="1600" dirty="0">
                    <a:cs typeface="2  Titr" panose="00000700000000000000" pitchFamily="2" charset="-78"/>
                  </a:rPr>
                  <a:t>ارزیابی</a:t>
                </a:r>
                <a:endParaRPr lang="en-US" sz="1600" dirty="0">
                  <a:cs typeface="2  Titr" panose="00000700000000000000" pitchFamily="2" charset="-78"/>
                </a:endParaRPr>
              </a:p>
            </p:txBody>
          </p:sp>
          <p:sp>
            <p:nvSpPr>
              <p:cNvPr id="12" name="Oval 11"/>
              <p:cNvSpPr/>
              <p:nvPr/>
            </p:nvSpPr>
            <p:spPr>
              <a:xfrm>
                <a:off x="6500826" y="3857628"/>
                <a:ext cx="1643074" cy="571504"/>
              </a:xfrm>
              <a:prstGeom prst="ellipse">
                <a:avLst/>
              </a:prstGeom>
              <a:grpFill/>
            </p:spPr>
            <p:style>
              <a:lnRef idx="1">
                <a:schemeClr val="dk1"/>
              </a:lnRef>
              <a:fillRef idx="2">
                <a:schemeClr val="dk1"/>
              </a:fillRef>
              <a:effectRef idx="1">
                <a:schemeClr val="dk1"/>
              </a:effectRef>
              <a:fontRef idx="minor">
                <a:schemeClr val="dk1"/>
              </a:fontRef>
            </p:style>
            <p:txBody>
              <a:bodyPr anchor="ctr"/>
              <a:lstStyle/>
              <a:p>
                <a:pPr algn="ctr" rtl="1">
                  <a:defRPr/>
                </a:pPr>
                <a:r>
                  <a:rPr lang="fa-IR" sz="1600" dirty="0">
                    <a:cs typeface="2  Titr" panose="00000700000000000000" pitchFamily="2" charset="-78"/>
                  </a:rPr>
                  <a:t>تصمیم گیری</a:t>
                </a:r>
                <a:endParaRPr lang="en-US" sz="1600" dirty="0">
                  <a:cs typeface="2  Titr" panose="00000700000000000000" pitchFamily="2" charset="-78"/>
                </a:endParaRPr>
              </a:p>
            </p:txBody>
          </p:sp>
          <p:cxnSp>
            <p:nvCxnSpPr>
              <p:cNvPr id="13" name="Straight Arrow Connector 12"/>
              <p:cNvCxnSpPr>
                <a:stCxn id="9" idx="6"/>
                <a:endCxn id="10" idx="2"/>
              </p:cNvCxnSpPr>
              <p:nvPr/>
            </p:nvCxnSpPr>
            <p:spPr>
              <a:xfrm>
                <a:off x="1857356" y="4142983"/>
                <a:ext cx="785850" cy="794"/>
              </a:xfrm>
              <a:prstGeom prst="straightConnector1">
                <a:avLst/>
              </a:prstGeom>
              <a:grpFill/>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11" idx="6"/>
                <a:endCxn id="12" idx="2"/>
              </p:cNvCxnSpPr>
              <p:nvPr/>
            </p:nvCxnSpPr>
            <p:spPr>
              <a:xfrm flipV="1">
                <a:off x="5786446" y="4143380"/>
                <a:ext cx="714380" cy="397"/>
              </a:xfrm>
              <a:prstGeom prst="straightConnector1">
                <a:avLst/>
              </a:prstGeom>
              <a:grpFill/>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10" idx="6"/>
                <a:endCxn id="11" idx="2"/>
              </p:cNvCxnSpPr>
              <p:nvPr/>
            </p:nvCxnSpPr>
            <p:spPr>
              <a:xfrm>
                <a:off x="3857620" y="4143777"/>
                <a:ext cx="785818" cy="1588"/>
              </a:xfrm>
              <a:prstGeom prst="straightConnector1">
                <a:avLst/>
              </a:prstGeom>
              <a:grpFill/>
              <a:ln>
                <a:tailEnd type="arrow"/>
              </a:ln>
            </p:spPr>
            <p:style>
              <a:lnRef idx="1">
                <a:schemeClr val="accent1"/>
              </a:lnRef>
              <a:fillRef idx="0">
                <a:schemeClr val="accent1"/>
              </a:fillRef>
              <a:effectRef idx="0">
                <a:schemeClr val="accent1"/>
              </a:effectRef>
              <a:fontRef idx="minor">
                <a:schemeClr val="tx1"/>
              </a:fontRef>
            </p:style>
          </p:cxnSp>
        </p:grpSp>
      </p:grpSp>
      <p:cxnSp>
        <p:nvCxnSpPr>
          <p:cNvPr id="37" name="Elbow Connector 36"/>
          <p:cNvCxnSpPr/>
          <p:nvPr/>
        </p:nvCxnSpPr>
        <p:spPr>
          <a:xfrm rot="5400000">
            <a:off x="4636513" y="-53974"/>
            <a:ext cx="428625" cy="610870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Elbow Connector 37"/>
          <p:cNvCxnSpPr/>
          <p:nvPr/>
        </p:nvCxnSpPr>
        <p:spPr>
          <a:xfrm rot="5400000">
            <a:off x="4637307" y="946944"/>
            <a:ext cx="427038" cy="610870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Elbow Connector 38"/>
          <p:cNvCxnSpPr/>
          <p:nvPr/>
        </p:nvCxnSpPr>
        <p:spPr>
          <a:xfrm rot="5400000">
            <a:off x="4637307" y="1947069"/>
            <a:ext cx="427038" cy="610870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66581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038" y="614597"/>
            <a:ext cx="8543925" cy="5562366"/>
          </a:xfrm>
        </p:spPr>
        <p:txBody>
          <a:bodyPr/>
          <a:lstStyle/>
          <a:p>
            <a:pPr marL="0" lvl="0" indent="0" algn="just" rtl="1" fontAlgn="base">
              <a:lnSpc>
                <a:spcPct val="120000"/>
              </a:lnSpc>
              <a:spcBef>
                <a:spcPct val="0"/>
              </a:spcBef>
              <a:spcAft>
                <a:spcPct val="0"/>
              </a:spcAft>
              <a:buNone/>
            </a:pPr>
            <a:r>
              <a:rPr lang="fa-IR" sz="2000" dirty="0">
                <a:solidFill>
                  <a:prstClr val="black"/>
                </a:solidFill>
                <a:latin typeface="Arial" panose="020B0604020202020204" pitchFamily="34" charset="0"/>
                <a:cs typeface="2  Titr" panose="00000700000000000000" pitchFamily="2" charset="-78"/>
              </a:rPr>
              <a:t>یک از ساده ترین فرآیندهای برنامه ریزی منطقه ای، فرآیندی است که </a:t>
            </a:r>
            <a:r>
              <a:rPr lang="fa-IR" sz="2000" b="1" dirty="0">
                <a:solidFill>
                  <a:srgbClr val="FF0000"/>
                </a:solidFill>
                <a:latin typeface="Arial" panose="020B0604020202020204" pitchFamily="34" charset="0"/>
                <a:cs typeface="2  Titr" panose="00000700000000000000" pitchFamily="2" charset="-78"/>
              </a:rPr>
              <a:t>توسط مک </a:t>
            </a:r>
            <a:r>
              <a:rPr lang="fa-IR" sz="2000" b="1" dirty="0" smtClean="0">
                <a:solidFill>
                  <a:srgbClr val="FF0000"/>
                </a:solidFill>
                <a:latin typeface="Arial" panose="020B0604020202020204" pitchFamily="34" charset="0"/>
                <a:cs typeface="2  Titr" panose="00000700000000000000" pitchFamily="2" charset="-78"/>
              </a:rPr>
              <a:t>لالین </a:t>
            </a:r>
            <a:r>
              <a:rPr lang="fa-IR" sz="2000" dirty="0">
                <a:solidFill>
                  <a:prstClr val="black"/>
                </a:solidFill>
                <a:latin typeface="Arial" panose="020B0604020202020204" pitchFamily="34" charset="0"/>
                <a:cs typeface="2  Titr" panose="00000700000000000000" pitchFamily="2" charset="-78"/>
              </a:rPr>
              <a:t>پیشنهاد شده است. در این  فرآیند، برنامه ریزی در خطی مستقیم از طریق توالی فرآیندها جلو رفته و از طریق چرخه ای حلقه ای دائما تکرار می شود</a:t>
            </a:r>
            <a:r>
              <a:rPr lang="fa-IR" sz="2000" dirty="0" smtClean="0">
                <a:solidFill>
                  <a:prstClr val="black"/>
                </a:solidFill>
                <a:latin typeface="Arial" panose="020B0604020202020204" pitchFamily="34" charset="0"/>
                <a:cs typeface="2  Titr" panose="00000700000000000000" pitchFamily="2" charset="-78"/>
              </a:rPr>
              <a:t>.</a:t>
            </a:r>
          </a:p>
          <a:p>
            <a:pPr marL="0" lvl="0" indent="0" algn="just" rtl="1" fontAlgn="base">
              <a:lnSpc>
                <a:spcPct val="120000"/>
              </a:lnSpc>
              <a:spcBef>
                <a:spcPct val="0"/>
              </a:spcBef>
              <a:spcAft>
                <a:spcPct val="0"/>
              </a:spcAft>
              <a:buNone/>
            </a:pPr>
            <a:endParaRPr lang="fa-IR" sz="2000" dirty="0">
              <a:solidFill>
                <a:prstClr val="black"/>
              </a:solidFill>
              <a:latin typeface="Arial" panose="020B0604020202020204" pitchFamily="34" charset="0"/>
              <a:cs typeface="2  Titr" panose="00000700000000000000" pitchFamily="2" charset="-78"/>
            </a:endParaRPr>
          </a:p>
          <a:p>
            <a:pPr marL="0" indent="0" algn="just" rtl="1">
              <a:buNone/>
            </a:pPr>
            <a:endParaRPr lang="en-US" dirty="0"/>
          </a:p>
        </p:txBody>
      </p:sp>
      <p:grpSp>
        <p:nvGrpSpPr>
          <p:cNvPr id="4" name="Group 80"/>
          <p:cNvGrpSpPr/>
          <p:nvPr/>
        </p:nvGrpSpPr>
        <p:grpSpPr>
          <a:xfrm>
            <a:off x="2809860" y="2023194"/>
            <a:ext cx="4286280" cy="4357718"/>
            <a:chOff x="2000232" y="2143116"/>
            <a:chExt cx="4286280" cy="4357718"/>
          </a:xfrm>
          <a:gradFill>
            <a:gsLst>
              <a:gs pos="0">
                <a:srgbClr val="FFEFD1"/>
              </a:gs>
              <a:gs pos="64999">
                <a:srgbClr val="F0EBD5"/>
              </a:gs>
              <a:gs pos="100000">
                <a:srgbClr val="D1C39F"/>
              </a:gs>
            </a:gsLst>
            <a:lin ang="5400000" scaled="0"/>
          </a:gradFill>
        </p:grpSpPr>
        <p:sp>
          <p:nvSpPr>
            <p:cNvPr id="5" name="Oval 4"/>
            <p:cNvSpPr/>
            <p:nvPr/>
          </p:nvSpPr>
          <p:spPr>
            <a:xfrm>
              <a:off x="2000232" y="2143116"/>
              <a:ext cx="4214842" cy="714380"/>
            </a:xfrm>
            <a:prstGeom prst="ellipse">
              <a:avLst/>
            </a:prstGeom>
            <a:solidFill>
              <a:schemeClr val="accent1">
                <a:lumMod val="40000"/>
                <a:lumOff val="60000"/>
              </a:schemeClr>
            </a:solidFill>
          </p:spPr>
          <p:style>
            <a:lnRef idx="1">
              <a:schemeClr val="dk1"/>
            </a:lnRef>
            <a:fillRef idx="2">
              <a:schemeClr val="dk1"/>
            </a:fillRef>
            <a:effectRef idx="1">
              <a:schemeClr val="dk1"/>
            </a:effectRef>
            <a:fontRef idx="minor">
              <a:schemeClr val="dk1"/>
            </a:fontRef>
          </p:style>
          <p:txBody>
            <a:bodyPr anchor="ctr"/>
            <a:lstStyle/>
            <a:p>
              <a:pPr algn="ctr" rtl="1">
                <a:defRPr/>
              </a:pPr>
              <a:r>
                <a:rPr lang="fa-IR" sz="1600" dirty="0">
                  <a:cs typeface="2  Titr" panose="00000700000000000000" pitchFamily="2" charset="-78"/>
                </a:rPr>
                <a:t>قاعده بندی اهداف کلی و تعیین اهداف فرعی</a:t>
              </a:r>
              <a:endParaRPr lang="en-US" sz="1600" dirty="0">
                <a:cs typeface="2  Titr" panose="00000700000000000000" pitchFamily="2" charset="-78"/>
              </a:endParaRPr>
            </a:p>
          </p:txBody>
        </p:sp>
        <p:sp>
          <p:nvSpPr>
            <p:cNvPr id="6" name="Oval 5"/>
            <p:cNvSpPr/>
            <p:nvPr/>
          </p:nvSpPr>
          <p:spPr>
            <a:xfrm>
              <a:off x="2000232" y="3429000"/>
              <a:ext cx="4214842" cy="714380"/>
            </a:xfrm>
            <a:prstGeom prst="ellipse">
              <a:avLst/>
            </a:prstGeom>
            <a:solidFill>
              <a:schemeClr val="accent1">
                <a:lumMod val="40000"/>
                <a:lumOff val="60000"/>
              </a:schemeClr>
            </a:solidFill>
          </p:spPr>
          <p:style>
            <a:lnRef idx="1">
              <a:schemeClr val="dk1"/>
            </a:lnRef>
            <a:fillRef idx="2">
              <a:schemeClr val="dk1"/>
            </a:fillRef>
            <a:effectRef idx="1">
              <a:schemeClr val="dk1"/>
            </a:effectRef>
            <a:fontRef idx="minor">
              <a:schemeClr val="dk1"/>
            </a:fontRef>
          </p:style>
          <p:txBody>
            <a:bodyPr anchor="ctr"/>
            <a:lstStyle/>
            <a:p>
              <a:pPr algn="ctr" rtl="1">
                <a:defRPr/>
              </a:pPr>
              <a:r>
                <a:rPr lang="fa-IR" sz="1600" dirty="0">
                  <a:cs typeface="2  Titr" panose="00000700000000000000" pitchFamily="2" charset="-78"/>
                </a:rPr>
                <a:t>مطالعه مسیرهای ممکن به وسیله الگوها</a:t>
              </a:r>
              <a:endParaRPr lang="en-US" sz="1600" dirty="0">
                <a:cs typeface="2  Titr" panose="00000700000000000000" pitchFamily="2" charset="-78"/>
              </a:endParaRPr>
            </a:p>
          </p:txBody>
        </p:sp>
        <p:sp>
          <p:nvSpPr>
            <p:cNvPr id="7" name="Oval 6"/>
            <p:cNvSpPr/>
            <p:nvPr/>
          </p:nvSpPr>
          <p:spPr>
            <a:xfrm>
              <a:off x="2071670" y="4572008"/>
              <a:ext cx="4214842" cy="714380"/>
            </a:xfrm>
            <a:prstGeom prst="ellipse">
              <a:avLst/>
            </a:prstGeom>
            <a:solidFill>
              <a:schemeClr val="accent1">
                <a:lumMod val="40000"/>
                <a:lumOff val="60000"/>
              </a:schemeClr>
            </a:solidFill>
          </p:spPr>
          <p:style>
            <a:lnRef idx="1">
              <a:schemeClr val="dk1"/>
            </a:lnRef>
            <a:fillRef idx="2">
              <a:schemeClr val="dk1"/>
            </a:fillRef>
            <a:effectRef idx="1">
              <a:schemeClr val="dk1"/>
            </a:effectRef>
            <a:fontRef idx="minor">
              <a:schemeClr val="dk1"/>
            </a:fontRef>
          </p:style>
          <p:txBody>
            <a:bodyPr anchor="ctr"/>
            <a:lstStyle/>
            <a:p>
              <a:pPr algn="ctr" rtl="1">
                <a:defRPr/>
              </a:pPr>
              <a:r>
                <a:rPr lang="fa-IR" sz="1600" dirty="0">
                  <a:cs typeface="2  Titr" panose="00000700000000000000" pitchFamily="2" charset="-78"/>
                </a:rPr>
                <a:t>ارزیابی راه حل ها به کمک الگوها</a:t>
              </a:r>
              <a:endParaRPr lang="en-US" sz="1600" dirty="0">
                <a:cs typeface="2  Titr" panose="00000700000000000000" pitchFamily="2" charset="-78"/>
              </a:endParaRPr>
            </a:p>
          </p:txBody>
        </p:sp>
        <p:sp>
          <p:nvSpPr>
            <p:cNvPr id="8" name="Oval 7"/>
            <p:cNvSpPr/>
            <p:nvPr/>
          </p:nvSpPr>
          <p:spPr>
            <a:xfrm>
              <a:off x="2000232" y="5786454"/>
              <a:ext cx="4214842" cy="714380"/>
            </a:xfrm>
            <a:prstGeom prst="ellipse">
              <a:avLst/>
            </a:prstGeom>
            <a:solidFill>
              <a:schemeClr val="accent1">
                <a:lumMod val="40000"/>
                <a:lumOff val="60000"/>
              </a:schemeClr>
            </a:solidFill>
          </p:spPr>
          <p:style>
            <a:lnRef idx="1">
              <a:schemeClr val="dk1"/>
            </a:lnRef>
            <a:fillRef idx="2">
              <a:schemeClr val="dk1"/>
            </a:fillRef>
            <a:effectRef idx="1">
              <a:schemeClr val="dk1"/>
            </a:effectRef>
            <a:fontRef idx="minor">
              <a:schemeClr val="dk1"/>
            </a:fontRef>
          </p:style>
          <p:txBody>
            <a:bodyPr anchor="ctr"/>
            <a:lstStyle/>
            <a:p>
              <a:pPr algn="ctr" rtl="1">
                <a:defRPr/>
              </a:pPr>
              <a:r>
                <a:rPr lang="fa-IR" sz="1600" dirty="0">
                  <a:cs typeface="2  Titr" panose="00000700000000000000" pitchFamily="2" charset="-78"/>
                </a:rPr>
                <a:t>اقدام از طریق سرمایه گذاری بخش دولتی و خصوصی</a:t>
              </a:r>
              <a:endParaRPr lang="en-US" sz="1600" dirty="0">
                <a:cs typeface="2  Titr" panose="00000700000000000000" pitchFamily="2" charset="-78"/>
              </a:endParaRPr>
            </a:p>
          </p:txBody>
        </p:sp>
      </p:grpSp>
      <p:sp>
        <p:nvSpPr>
          <p:cNvPr id="9" name="Down Arrow 8"/>
          <p:cNvSpPr/>
          <p:nvPr/>
        </p:nvSpPr>
        <p:spPr>
          <a:xfrm>
            <a:off x="4736890" y="2833142"/>
            <a:ext cx="356758" cy="3859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Down Arrow 9"/>
          <p:cNvSpPr/>
          <p:nvPr/>
        </p:nvSpPr>
        <p:spPr>
          <a:xfrm>
            <a:off x="4736890" y="4051100"/>
            <a:ext cx="356758" cy="3859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own Arrow 10"/>
          <p:cNvSpPr/>
          <p:nvPr/>
        </p:nvSpPr>
        <p:spPr>
          <a:xfrm>
            <a:off x="4736890" y="5254595"/>
            <a:ext cx="356758" cy="3859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urved Left Arrow 18"/>
          <p:cNvSpPr/>
          <p:nvPr/>
        </p:nvSpPr>
        <p:spPr>
          <a:xfrm>
            <a:off x="7340493" y="2611333"/>
            <a:ext cx="1214203" cy="3565630"/>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Curved Left Arrow 19"/>
          <p:cNvSpPr/>
          <p:nvPr/>
        </p:nvSpPr>
        <p:spPr>
          <a:xfrm rot="10800000">
            <a:off x="1150774" y="2611333"/>
            <a:ext cx="1214203" cy="3565630"/>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472608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038" y="629587"/>
            <a:ext cx="8543925" cy="5856938"/>
          </a:xfrm>
        </p:spPr>
        <p:txBody>
          <a:bodyPr/>
          <a:lstStyle/>
          <a:p>
            <a:pPr marL="0" lvl="0" indent="0" algn="just" rtl="1" fontAlgn="base">
              <a:lnSpc>
                <a:spcPct val="120000"/>
              </a:lnSpc>
              <a:spcBef>
                <a:spcPct val="0"/>
              </a:spcBef>
              <a:spcAft>
                <a:spcPct val="0"/>
              </a:spcAft>
              <a:buNone/>
            </a:pPr>
            <a:r>
              <a:rPr lang="fa-IR" sz="2000" dirty="0">
                <a:solidFill>
                  <a:prstClr val="black"/>
                </a:solidFill>
                <a:latin typeface="Arial" panose="020B0604020202020204" pitchFamily="34" charset="0"/>
                <a:cs typeface="2  Titr" panose="00000700000000000000" pitchFamily="2" charset="-78"/>
              </a:rPr>
              <a:t>فرآیند برنامه ریزی </a:t>
            </a:r>
            <a:r>
              <a:rPr lang="fa-IR" sz="2000" b="1" dirty="0">
                <a:solidFill>
                  <a:srgbClr val="FF0000"/>
                </a:solidFill>
                <a:latin typeface="Arial" panose="020B0604020202020204" pitchFamily="34" charset="0"/>
                <a:cs typeface="2  Titr" panose="00000700000000000000" pitchFamily="2" charset="-78"/>
              </a:rPr>
              <a:t>چدویک</a:t>
            </a:r>
            <a:r>
              <a:rPr lang="fa-IR" sz="2000" dirty="0">
                <a:solidFill>
                  <a:prstClr val="black"/>
                </a:solidFill>
                <a:latin typeface="Arial" panose="020B0604020202020204" pitchFamily="34" charset="0"/>
                <a:cs typeface="2  Titr" panose="00000700000000000000" pitchFamily="2" charset="-78"/>
              </a:rPr>
              <a:t> اساسا همان مراحل مک لافلین را در فرآیندی پیچیده تر دنبال </a:t>
            </a:r>
            <a:r>
              <a:rPr lang="fa-IR" sz="2000" dirty="0" smtClean="0">
                <a:solidFill>
                  <a:prstClr val="black"/>
                </a:solidFill>
                <a:latin typeface="Arial" panose="020B0604020202020204" pitchFamily="34" charset="0"/>
                <a:cs typeface="2  Titr" panose="00000700000000000000" pitchFamily="2" charset="-78"/>
              </a:rPr>
              <a:t>مینماید</a:t>
            </a:r>
            <a:r>
              <a:rPr lang="fa-IR" sz="2000" dirty="0">
                <a:solidFill>
                  <a:prstClr val="black"/>
                </a:solidFill>
                <a:latin typeface="Arial" panose="020B0604020202020204" pitchFamily="34" charset="0"/>
                <a:cs typeface="2  Titr" panose="00000700000000000000" pitchFamily="2" charset="-78"/>
              </a:rPr>
              <a:t>. در این فرآیند ستون سمت راست </a:t>
            </a:r>
            <a:r>
              <a:rPr lang="fa-IR" sz="2000" dirty="0">
                <a:solidFill>
                  <a:srgbClr val="FF0000"/>
                </a:solidFill>
                <a:latin typeface="Arial" panose="020B0604020202020204" pitchFamily="34" charset="0"/>
                <a:cs typeface="2  Titr" panose="00000700000000000000" pitchFamily="2" charset="-78"/>
              </a:rPr>
              <a:t>مشاهدات سیستم </a:t>
            </a:r>
            <a:r>
              <a:rPr lang="fa-IR" sz="2000" dirty="0">
                <a:solidFill>
                  <a:prstClr val="black"/>
                </a:solidFill>
                <a:latin typeface="Arial" panose="020B0604020202020204" pitchFamily="34" charset="0"/>
                <a:cs typeface="2  Titr" panose="00000700000000000000" pitchFamily="2" charset="-78"/>
              </a:rPr>
              <a:t>و ستون سمت  چپ </a:t>
            </a:r>
            <a:r>
              <a:rPr lang="fa-IR" sz="2000" dirty="0">
                <a:solidFill>
                  <a:srgbClr val="FF0000"/>
                </a:solidFill>
                <a:latin typeface="Arial" panose="020B0604020202020204" pitchFamily="34" charset="0"/>
                <a:cs typeface="2  Titr" panose="00000700000000000000" pitchFamily="2" charset="-78"/>
              </a:rPr>
              <a:t>اقدامات</a:t>
            </a:r>
            <a:r>
              <a:rPr lang="fa-IR" sz="2000" dirty="0">
                <a:solidFill>
                  <a:prstClr val="black"/>
                </a:solidFill>
                <a:latin typeface="Arial" panose="020B0604020202020204" pitchFamily="34" charset="0"/>
                <a:cs typeface="2  Titr" panose="00000700000000000000" pitchFamily="2" charset="-78"/>
              </a:rPr>
              <a:t> برنامه ریز را مشخص می سازد. فرآیند به صورت چرخه ای دنبال شده، و در هر مرحله برنامه ریزان مجبورند مشاهدات خود از سیستم را با </a:t>
            </a:r>
            <a:r>
              <a:rPr lang="fa-IR" sz="2000" dirty="0">
                <a:solidFill>
                  <a:srgbClr val="FF0000"/>
                </a:solidFill>
                <a:latin typeface="Arial" panose="020B0604020202020204" pitchFamily="34" charset="0"/>
                <a:cs typeface="2  Titr" panose="00000700000000000000" pitchFamily="2" charset="-78"/>
              </a:rPr>
              <a:t>اقدامات کنترلی </a:t>
            </a:r>
            <a:r>
              <a:rPr lang="fa-IR" sz="2000" dirty="0">
                <a:solidFill>
                  <a:prstClr val="black"/>
                </a:solidFill>
                <a:latin typeface="Arial" panose="020B0604020202020204" pitchFamily="34" charset="0"/>
                <a:cs typeface="2  Titr" panose="00000700000000000000" pitchFamily="2" charset="-78"/>
              </a:rPr>
              <a:t>که قصد دارند آنها را در سیستم به کار برند کنترل نمایند.</a:t>
            </a:r>
          </a:p>
          <a:p>
            <a:pPr marL="0" indent="0" algn="just" rtl="1">
              <a:buNone/>
            </a:pPr>
            <a:endParaRPr lang="en-US" dirty="0">
              <a:cs typeface="2  Titr" panose="00000700000000000000" pitchFamily="2" charset="-78"/>
            </a:endParaRPr>
          </a:p>
        </p:txBody>
      </p:sp>
      <p:grpSp>
        <p:nvGrpSpPr>
          <p:cNvPr id="4" name="Group 16"/>
          <p:cNvGrpSpPr/>
          <p:nvPr/>
        </p:nvGrpSpPr>
        <p:grpSpPr>
          <a:xfrm>
            <a:off x="964730" y="2724144"/>
            <a:ext cx="8001056" cy="3633814"/>
            <a:chOff x="500034" y="2724144"/>
            <a:chExt cx="8001056" cy="3633814"/>
          </a:xfrm>
          <a:effectLst>
            <a:outerShdw blurRad="50800" dist="38100" dir="16200000" rotWithShape="0">
              <a:prstClr val="black">
                <a:alpha val="40000"/>
              </a:prstClr>
            </a:outerShdw>
          </a:effectLst>
        </p:grpSpPr>
        <p:sp>
          <p:nvSpPr>
            <p:cNvPr id="5" name="Oval 4"/>
            <p:cNvSpPr/>
            <p:nvPr/>
          </p:nvSpPr>
          <p:spPr>
            <a:xfrm>
              <a:off x="500034" y="4286256"/>
              <a:ext cx="3214710" cy="500066"/>
            </a:xfrm>
            <a:prstGeom prst="ellipse">
              <a:avLst/>
            </a:prstGeom>
            <a:solidFill>
              <a:schemeClr val="accent1">
                <a:lumMod val="60000"/>
                <a:lumOff val="40000"/>
              </a:schemeClr>
            </a:solidFill>
          </p:spPr>
          <p:style>
            <a:lnRef idx="1">
              <a:schemeClr val="dk1"/>
            </a:lnRef>
            <a:fillRef idx="2">
              <a:schemeClr val="dk1"/>
            </a:fillRef>
            <a:effectRef idx="1">
              <a:schemeClr val="dk1"/>
            </a:effectRef>
            <a:fontRef idx="minor">
              <a:schemeClr val="dk1"/>
            </a:fontRef>
          </p:style>
          <p:txBody>
            <a:bodyPr anchor="ctr"/>
            <a:lstStyle/>
            <a:p>
              <a:pPr algn="ctr" rtl="1">
                <a:defRPr/>
              </a:pPr>
              <a:r>
                <a:rPr lang="fa-IR" dirty="0">
                  <a:cs typeface="2  Titr" panose="00000700000000000000" pitchFamily="2" charset="-78"/>
                </a:rPr>
                <a:t>ارزیابی وضعیت آتی</a:t>
              </a:r>
              <a:endParaRPr lang="en-US" dirty="0">
                <a:cs typeface="2  Titr" panose="00000700000000000000" pitchFamily="2" charset="-78"/>
              </a:endParaRPr>
            </a:p>
          </p:txBody>
        </p:sp>
        <p:sp>
          <p:nvSpPr>
            <p:cNvPr id="6" name="Oval 5"/>
            <p:cNvSpPr/>
            <p:nvPr/>
          </p:nvSpPr>
          <p:spPr>
            <a:xfrm>
              <a:off x="509558" y="2724144"/>
              <a:ext cx="3205186" cy="500066"/>
            </a:xfrm>
            <a:prstGeom prst="ellipse">
              <a:avLst/>
            </a:prstGeom>
            <a:solidFill>
              <a:schemeClr val="accent1">
                <a:lumMod val="60000"/>
                <a:lumOff val="40000"/>
              </a:schemeClr>
            </a:solidFill>
            <a:effectLst>
              <a:innerShdw blurRad="63500" dist="50800" dir="16200000">
                <a:prstClr val="black">
                  <a:alpha val="50000"/>
                </a:prstClr>
              </a:innerShdw>
            </a:effectLst>
          </p:spPr>
          <p:style>
            <a:lnRef idx="1">
              <a:schemeClr val="dk1"/>
            </a:lnRef>
            <a:fillRef idx="2">
              <a:schemeClr val="dk1"/>
            </a:fillRef>
            <a:effectRef idx="1">
              <a:schemeClr val="dk1"/>
            </a:effectRef>
            <a:fontRef idx="minor">
              <a:schemeClr val="dk1"/>
            </a:fontRef>
          </p:style>
          <p:txBody>
            <a:bodyPr anchor="ctr"/>
            <a:lstStyle/>
            <a:p>
              <a:pPr algn="ctr" rtl="1">
                <a:defRPr/>
              </a:pPr>
              <a:r>
                <a:rPr lang="fa-IR" dirty="0">
                  <a:cs typeface="2  Titr" panose="00000700000000000000" pitchFamily="2" charset="-78"/>
                </a:rPr>
                <a:t>قاعده بندی اهداف کلی </a:t>
              </a:r>
              <a:endParaRPr lang="en-US" dirty="0">
                <a:cs typeface="2  Titr" panose="00000700000000000000" pitchFamily="2" charset="-78"/>
              </a:endParaRPr>
            </a:p>
          </p:txBody>
        </p:sp>
        <p:sp>
          <p:nvSpPr>
            <p:cNvPr id="7" name="Oval 6"/>
            <p:cNvSpPr/>
            <p:nvPr/>
          </p:nvSpPr>
          <p:spPr>
            <a:xfrm>
              <a:off x="500034" y="5072074"/>
              <a:ext cx="3214710" cy="500066"/>
            </a:xfrm>
            <a:prstGeom prst="ellipse">
              <a:avLst/>
            </a:prstGeom>
            <a:solidFill>
              <a:schemeClr val="accent1">
                <a:lumMod val="60000"/>
                <a:lumOff val="40000"/>
              </a:schemeClr>
            </a:solidFill>
          </p:spPr>
          <p:style>
            <a:lnRef idx="1">
              <a:schemeClr val="dk1"/>
            </a:lnRef>
            <a:fillRef idx="2">
              <a:schemeClr val="dk1"/>
            </a:fillRef>
            <a:effectRef idx="1">
              <a:schemeClr val="dk1"/>
            </a:effectRef>
            <a:fontRef idx="minor">
              <a:schemeClr val="dk1"/>
            </a:fontRef>
          </p:style>
          <p:txBody>
            <a:bodyPr anchor="ctr"/>
            <a:lstStyle/>
            <a:p>
              <a:pPr algn="ctr" rtl="1">
                <a:defRPr/>
              </a:pPr>
              <a:r>
                <a:rPr lang="fa-IR" dirty="0">
                  <a:cs typeface="2  Titr" panose="00000700000000000000" pitchFamily="2" charset="-78"/>
                </a:rPr>
                <a:t>ارزیابی راه حل های جایگزین</a:t>
              </a:r>
              <a:endParaRPr lang="en-US" dirty="0">
                <a:cs typeface="2  Titr" panose="00000700000000000000" pitchFamily="2" charset="-78"/>
              </a:endParaRPr>
            </a:p>
          </p:txBody>
        </p:sp>
        <p:sp>
          <p:nvSpPr>
            <p:cNvPr id="8" name="Oval 7"/>
            <p:cNvSpPr/>
            <p:nvPr/>
          </p:nvSpPr>
          <p:spPr>
            <a:xfrm>
              <a:off x="500034" y="5857868"/>
              <a:ext cx="3214710" cy="500066"/>
            </a:xfrm>
            <a:prstGeom prst="ellipse">
              <a:avLst/>
            </a:prstGeom>
            <a:solidFill>
              <a:schemeClr val="accent1">
                <a:lumMod val="60000"/>
                <a:lumOff val="40000"/>
              </a:schemeClr>
            </a:solidFill>
          </p:spPr>
          <p:style>
            <a:lnRef idx="1">
              <a:schemeClr val="dk1"/>
            </a:lnRef>
            <a:fillRef idx="2">
              <a:schemeClr val="dk1"/>
            </a:fillRef>
            <a:effectRef idx="1">
              <a:schemeClr val="dk1"/>
            </a:effectRef>
            <a:fontRef idx="minor">
              <a:schemeClr val="dk1"/>
            </a:fontRef>
          </p:style>
          <p:txBody>
            <a:bodyPr anchor="ctr"/>
            <a:lstStyle/>
            <a:p>
              <a:pPr algn="ctr" rtl="1">
                <a:defRPr/>
              </a:pPr>
              <a:r>
                <a:rPr lang="fa-IR" dirty="0">
                  <a:cs typeface="2  Titr" panose="00000700000000000000" pitchFamily="2" charset="-78"/>
                </a:rPr>
                <a:t>ارزیابی عملکرد</a:t>
              </a:r>
              <a:endParaRPr lang="en-US" dirty="0">
                <a:cs typeface="2  Titr" panose="00000700000000000000" pitchFamily="2" charset="-78"/>
              </a:endParaRPr>
            </a:p>
          </p:txBody>
        </p:sp>
        <p:sp>
          <p:nvSpPr>
            <p:cNvPr id="9" name="Oval 8"/>
            <p:cNvSpPr/>
            <p:nvPr/>
          </p:nvSpPr>
          <p:spPr>
            <a:xfrm>
              <a:off x="500034" y="3500438"/>
              <a:ext cx="3214710" cy="571504"/>
            </a:xfrm>
            <a:prstGeom prst="ellipse">
              <a:avLst/>
            </a:prstGeom>
            <a:solidFill>
              <a:schemeClr val="accent1">
                <a:lumMod val="60000"/>
                <a:lumOff val="40000"/>
              </a:schemeClr>
            </a:solidFill>
          </p:spPr>
          <p:style>
            <a:lnRef idx="1">
              <a:schemeClr val="dk1"/>
            </a:lnRef>
            <a:fillRef idx="2">
              <a:schemeClr val="dk1"/>
            </a:fillRef>
            <a:effectRef idx="1">
              <a:schemeClr val="dk1"/>
            </a:effectRef>
            <a:fontRef idx="minor">
              <a:schemeClr val="dk1"/>
            </a:fontRef>
          </p:style>
          <p:txBody>
            <a:bodyPr anchor="ctr"/>
            <a:lstStyle/>
            <a:p>
              <a:pPr algn="ctr" rtl="1">
                <a:defRPr/>
              </a:pPr>
              <a:r>
                <a:rPr lang="fa-IR" sz="1700" dirty="0">
                  <a:cs typeface="2  Titr" panose="00000700000000000000" pitchFamily="2" charset="-78"/>
                </a:rPr>
                <a:t>برآورد وضعیت آتی اهداف کلی</a:t>
              </a:r>
              <a:endParaRPr lang="en-US" sz="1700" dirty="0">
                <a:cs typeface="2  Titr" panose="00000700000000000000" pitchFamily="2" charset="-78"/>
              </a:endParaRPr>
            </a:p>
          </p:txBody>
        </p:sp>
        <p:sp>
          <p:nvSpPr>
            <p:cNvPr id="10" name="Oval 9"/>
            <p:cNvSpPr/>
            <p:nvPr/>
          </p:nvSpPr>
          <p:spPr>
            <a:xfrm>
              <a:off x="5214942" y="4357718"/>
              <a:ext cx="3276624" cy="500066"/>
            </a:xfrm>
            <a:prstGeom prst="ellipse">
              <a:avLst/>
            </a:prstGeom>
            <a:solidFill>
              <a:schemeClr val="accent1">
                <a:lumMod val="60000"/>
                <a:lumOff val="40000"/>
              </a:schemeClr>
            </a:solidFill>
          </p:spPr>
          <p:style>
            <a:lnRef idx="1">
              <a:schemeClr val="dk1"/>
            </a:lnRef>
            <a:fillRef idx="2">
              <a:schemeClr val="dk1"/>
            </a:fillRef>
            <a:effectRef idx="1">
              <a:schemeClr val="dk1"/>
            </a:effectRef>
            <a:fontRef idx="minor">
              <a:schemeClr val="dk1"/>
            </a:fontRef>
          </p:style>
          <p:txBody>
            <a:bodyPr anchor="ctr"/>
            <a:lstStyle/>
            <a:p>
              <a:pPr algn="ctr" rtl="1">
                <a:defRPr/>
              </a:pPr>
              <a:r>
                <a:rPr lang="fa-IR" dirty="0">
                  <a:cs typeface="2  Titr" panose="00000700000000000000" pitchFamily="2" charset="-78"/>
                </a:rPr>
                <a:t>برآورد وضعیت آتی سیستم</a:t>
              </a:r>
              <a:endParaRPr lang="en-US" dirty="0">
                <a:cs typeface="2  Titr" panose="00000700000000000000" pitchFamily="2" charset="-78"/>
              </a:endParaRPr>
            </a:p>
          </p:txBody>
        </p:sp>
        <p:sp>
          <p:nvSpPr>
            <p:cNvPr id="11" name="Oval 10"/>
            <p:cNvSpPr/>
            <p:nvPr/>
          </p:nvSpPr>
          <p:spPr>
            <a:xfrm>
              <a:off x="5286380" y="2724168"/>
              <a:ext cx="3214710" cy="500066"/>
            </a:xfrm>
            <a:prstGeom prst="ellipse">
              <a:avLst/>
            </a:prstGeom>
            <a:solidFill>
              <a:schemeClr val="accent1">
                <a:lumMod val="60000"/>
                <a:lumOff val="40000"/>
              </a:schemeClr>
            </a:solidFill>
          </p:spPr>
          <p:style>
            <a:lnRef idx="1">
              <a:schemeClr val="dk1"/>
            </a:lnRef>
            <a:fillRef idx="2">
              <a:schemeClr val="dk1"/>
            </a:fillRef>
            <a:effectRef idx="1">
              <a:schemeClr val="dk1"/>
            </a:effectRef>
            <a:fontRef idx="minor">
              <a:schemeClr val="dk1"/>
            </a:fontRef>
          </p:style>
          <p:txBody>
            <a:bodyPr anchor="ctr"/>
            <a:lstStyle/>
            <a:p>
              <a:pPr algn="ctr" rtl="1">
                <a:defRPr/>
              </a:pPr>
              <a:r>
                <a:rPr lang="fa-IR" dirty="0">
                  <a:cs typeface="2  Titr" panose="00000700000000000000" pitchFamily="2" charset="-78"/>
                </a:rPr>
                <a:t>توصیف سیستم</a:t>
              </a:r>
              <a:endParaRPr lang="en-US" dirty="0">
                <a:cs typeface="2  Titr" panose="00000700000000000000" pitchFamily="2" charset="-78"/>
              </a:endParaRPr>
            </a:p>
          </p:txBody>
        </p:sp>
        <p:sp>
          <p:nvSpPr>
            <p:cNvPr id="12" name="Oval 11"/>
            <p:cNvSpPr/>
            <p:nvPr/>
          </p:nvSpPr>
          <p:spPr>
            <a:xfrm>
              <a:off x="5214942" y="5072098"/>
              <a:ext cx="3276624" cy="500066"/>
            </a:xfrm>
            <a:prstGeom prst="ellipse">
              <a:avLst/>
            </a:prstGeom>
            <a:solidFill>
              <a:schemeClr val="accent1">
                <a:lumMod val="60000"/>
                <a:lumOff val="40000"/>
              </a:schemeClr>
            </a:solidFill>
          </p:spPr>
          <p:style>
            <a:lnRef idx="1">
              <a:schemeClr val="dk1"/>
            </a:lnRef>
            <a:fillRef idx="2">
              <a:schemeClr val="dk1"/>
            </a:fillRef>
            <a:effectRef idx="1">
              <a:schemeClr val="dk1"/>
            </a:effectRef>
            <a:fontRef idx="minor">
              <a:schemeClr val="dk1"/>
            </a:fontRef>
          </p:style>
          <p:txBody>
            <a:bodyPr anchor="ctr"/>
            <a:lstStyle/>
            <a:p>
              <a:pPr algn="ctr" rtl="1">
                <a:defRPr/>
              </a:pPr>
              <a:r>
                <a:rPr lang="fa-IR" dirty="0">
                  <a:cs typeface="2  Titr" panose="00000700000000000000" pitchFamily="2" charset="-78"/>
                </a:rPr>
                <a:t>ترکیب سیستم (راه حل های جایگزین)</a:t>
              </a:r>
              <a:endParaRPr lang="en-US" dirty="0">
                <a:cs typeface="2  Titr" panose="00000700000000000000" pitchFamily="2" charset="-78"/>
              </a:endParaRPr>
            </a:p>
          </p:txBody>
        </p:sp>
        <p:sp>
          <p:nvSpPr>
            <p:cNvPr id="13" name="Oval 12"/>
            <p:cNvSpPr/>
            <p:nvPr/>
          </p:nvSpPr>
          <p:spPr>
            <a:xfrm>
              <a:off x="5214942" y="5857892"/>
              <a:ext cx="3276624" cy="500066"/>
            </a:xfrm>
            <a:prstGeom prst="ellipse">
              <a:avLst/>
            </a:prstGeom>
            <a:solidFill>
              <a:schemeClr val="accent1">
                <a:lumMod val="60000"/>
                <a:lumOff val="40000"/>
              </a:schemeClr>
            </a:solidFill>
          </p:spPr>
          <p:style>
            <a:lnRef idx="1">
              <a:schemeClr val="dk1"/>
            </a:lnRef>
            <a:fillRef idx="2">
              <a:schemeClr val="dk1"/>
            </a:fillRef>
            <a:effectRef idx="1">
              <a:schemeClr val="dk1"/>
            </a:effectRef>
            <a:fontRef idx="minor">
              <a:schemeClr val="dk1"/>
            </a:fontRef>
          </p:style>
          <p:txBody>
            <a:bodyPr anchor="ctr"/>
            <a:lstStyle/>
            <a:p>
              <a:pPr algn="ctr" rtl="1">
                <a:defRPr/>
              </a:pPr>
              <a:r>
                <a:rPr lang="fa-IR" dirty="0">
                  <a:cs typeface="2  Titr" panose="00000700000000000000" pitchFamily="2" charset="-78"/>
                </a:rPr>
                <a:t>کنترل سیستم</a:t>
              </a:r>
              <a:endParaRPr lang="en-US" dirty="0">
                <a:cs typeface="2  Titr" panose="00000700000000000000" pitchFamily="2" charset="-78"/>
              </a:endParaRPr>
            </a:p>
          </p:txBody>
        </p:sp>
        <p:sp>
          <p:nvSpPr>
            <p:cNvPr id="14" name="Oval 13"/>
            <p:cNvSpPr/>
            <p:nvPr/>
          </p:nvSpPr>
          <p:spPr>
            <a:xfrm>
              <a:off x="5214942" y="3500462"/>
              <a:ext cx="3276624" cy="500066"/>
            </a:xfrm>
            <a:prstGeom prst="ellipse">
              <a:avLst/>
            </a:prstGeom>
            <a:solidFill>
              <a:schemeClr val="accent1">
                <a:lumMod val="60000"/>
                <a:lumOff val="40000"/>
              </a:schemeClr>
            </a:solidFill>
          </p:spPr>
          <p:style>
            <a:lnRef idx="1">
              <a:schemeClr val="dk1"/>
            </a:lnRef>
            <a:fillRef idx="2">
              <a:schemeClr val="dk1"/>
            </a:fillRef>
            <a:effectRef idx="1">
              <a:schemeClr val="dk1"/>
            </a:effectRef>
            <a:fontRef idx="minor">
              <a:schemeClr val="dk1"/>
            </a:fontRef>
          </p:style>
          <p:txBody>
            <a:bodyPr anchor="ctr"/>
            <a:lstStyle/>
            <a:p>
              <a:pPr algn="ctr" rtl="1">
                <a:defRPr/>
              </a:pPr>
              <a:r>
                <a:rPr lang="fa-IR" dirty="0">
                  <a:cs typeface="2  Titr" panose="00000700000000000000" pitchFamily="2" charset="-78"/>
                </a:rPr>
                <a:t>الگو پردازی سیستم</a:t>
              </a:r>
              <a:endParaRPr lang="en-US" dirty="0">
                <a:cs typeface="2  Titr" panose="00000700000000000000" pitchFamily="2" charset="-78"/>
              </a:endParaRPr>
            </a:p>
          </p:txBody>
        </p:sp>
      </p:grpSp>
    </p:spTree>
    <p:extLst>
      <p:ext uri="{BB962C8B-B14F-4D97-AF65-F5344CB8AC3E}">
        <p14:creationId xmlns:p14="http://schemas.microsoft.com/office/powerpoint/2010/main" val="2145613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038" y="660400"/>
            <a:ext cx="8543925" cy="5516563"/>
          </a:xfrm>
        </p:spPr>
        <p:txBody>
          <a:bodyPr/>
          <a:lstStyle/>
          <a:p>
            <a:pPr marL="0" indent="0" algn="r" rtl="1">
              <a:buNone/>
            </a:pPr>
            <a:r>
              <a:rPr lang="fa-IR" dirty="0" smtClean="0">
                <a:cs typeface="2  Titr" panose="00000700000000000000" pitchFamily="2" charset="-78"/>
              </a:rPr>
              <a:t>3 تأثیر رویکرد سیستمی در شهر و منطقه </a:t>
            </a:r>
            <a:endParaRPr lang="en-US" sz="2000" dirty="0">
              <a:cs typeface="2  Titr" panose="00000700000000000000" pitchFamily="2" charset="-78"/>
            </a:endParaRPr>
          </a:p>
        </p:txBody>
      </p:sp>
      <p:graphicFrame>
        <p:nvGraphicFramePr>
          <p:cNvPr id="4" name="Diagram 3"/>
          <p:cNvGraphicFramePr/>
          <p:nvPr>
            <p:extLst>
              <p:ext uri="{D42A27DB-BD31-4B8C-83A1-F6EECF244321}">
                <p14:modId xmlns:p14="http://schemas.microsoft.com/office/powerpoint/2010/main" val="471970095"/>
              </p:ext>
            </p:extLst>
          </p:nvPr>
        </p:nvGraphicFramePr>
        <p:xfrm>
          <a:off x="1171577" y="1071563"/>
          <a:ext cx="7843836" cy="52911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19308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038" y="584616"/>
            <a:ext cx="8543925" cy="5592347"/>
          </a:xfrm>
        </p:spPr>
        <p:txBody>
          <a:bodyPr>
            <a:normAutofit/>
          </a:bodyPr>
          <a:lstStyle/>
          <a:p>
            <a:pPr marL="0" indent="0" algn="r" rtl="1">
              <a:buNone/>
            </a:pPr>
            <a:r>
              <a:rPr lang="fa-IR" dirty="0" smtClean="0">
                <a:cs typeface="2  Titr" panose="00000700000000000000" pitchFamily="2" charset="-78"/>
              </a:rPr>
              <a:t>مدل سازی در شهرسازی</a:t>
            </a:r>
          </a:p>
          <a:p>
            <a:pPr marL="0" indent="0" algn="r" rtl="1">
              <a:lnSpc>
                <a:spcPct val="100000"/>
              </a:lnSpc>
              <a:buNone/>
            </a:pPr>
            <a:r>
              <a:rPr lang="fa-IR" sz="2000" dirty="0" smtClean="0">
                <a:cs typeface="2  Titr" panose="00000700000000000000" pitchFamily="2" charset="-78"/>
              </a:rPr>
              <a:t>به </a:t>
            </a:r>
            <a:r>
              <a:rPr lang="fa-IR" sz="2000" dirty="0" smtClean="0">
                <a:solidFill>
                  <a:srgbClr val="FF0000"/>
                </a:solidFill>
                <a:cs typeface="2  Titr" panose="00000700000000000000" pitchFamily="2" charset="-78"/>
              </a:rPr>
              <a:t>دنبال رشد نرم افزارهای</a:t>
            </a:r>
            <a:r>
              <a:rPr lang="fa-IR" sz="2000" dirty="0" smtClean="0">
                <a:cs typeface="2  Titr" panose="00000700000000000000" pitchFamily="2" charset="-78"/>
              </a:rPr>
              <a:t> کامپیوتری و گسترش فنون مطالعات آماری در دهه های 1960 و 1970 استفاده از شبیه سازی و به کارگیری روش های کمی و مدل سازی ریاضی، در برنامه ریزی عمومی و از جمله برنامه ریزی شهری و منطقه ای در غرب، بسیار رواج پیدا کرد.</a:t>
            </a:r>
          </a:p>
          <a:p>
            <a:pPr marL="0" indent="0" algn="r" rtl="1">
              <a:lnSpc>
                <a:spcPct val="100000"/>
              </a:lnSpc>
              <a:buNone/>
            </a:pPr>
            <a:r>
              <a:rPr lang="fa-IR" sz="2000" dirty="0" smtClean="0">
                <a:cs typeface="2  Titr" panose="00000700000000000000" pitchFamily="2" charset="-78"/>
              </a:rPr>
              <a:t>اولین استفاده از مدلسازی در شهر برای شهرهای: </a:t>
            </a:r>
            <a:r>
              <a:rPr lang="fa-IR" sz="2000" dirty="0" smtClean="0">
                <a:solidFill>
                  <a:srgbClr val="FF0000"/>
                </a:solidFill>
                <a:cs typeface="2  Titr" panose="00000700000000000000" pitchFamily="2" charset="-78"/>
              </a:rPr>
              <a:t>سانفرانسیسکو و بوستون</a:t>
            </a:r>
          </a:p>
          <a:p>
            <a:pPr marL="0" indent="0" algn="r" rtl="1">
              <a:lnSpc>
                <a:spcPct val="100000"/>
              </a:lnSpc>
              <a:buNone/>
            </a:pPr>
            <a:endParaRPr lang="fa-IR" sz="2000" dirty="0" smtClean="0">
              <a:cs typeface="2  Titr" panose="00000700000000000000" pitchFamily="2" charset="-78"/>
            </a:endParaRPr>
          </a:p>
          <a:p>
            <a:pPr marL="0" indent="0" algn="r" rtl="1">
              <a:lnSpc>
                <a:spcPct val="100000"/>
              </a:lnSpc>
              <a:buNone/>
            </a:pPr>
            <a:r>
              <a:rPr lang="fa-IR" sz="2400" dirty="0" smtClean="0">
                <a:cs typeface="2  Titr" panose="00000700000000000000" pitchFamily="2" charset="-78"/>
              </a:rPr>
              <a:t>محدودیت های مدلسازی برای سیستمهای اجتماعی</a:t>
            </a:r>
            <a:r>
              <a:rPr lang="fa-IR" sz="2000" dirty="0" smtClean="0">
                <a:cs typeface="2  Titr" panose="00000700000000000000" pitchFamily="2" charset="-78"/>
              </a:rPr>
              <a:t>:</a:t>
            </a:r>
          </a:p>
          <a:p>
            <a:pPr marL="0" indent="0" algn="r" rtl="1">
              <a:lnSpc>
                <a:spcPct val="100000"/>
              </a:lnSpc>
              <a:buNone/>
            </a:pPr>
            <a:endParaRPr lang="fa-IR" sz="2000" dirty="0" smtClean="0">
              <a:cs typeface="2  Titr" panose="00000700000000000000" pitchFamily="2" charset="-78"/>
            </a:endParaRPr>
          </a:p>
          <a:p>
            <a:pPr marL="0" indent="0" algn="r" rtl="1">
              <a:buNone/>
            </a:pPr>
            <a:endParaRPr lang="en-US" sz="2000" dirty="0">
              <a:solidFill>
                <a:srgbClr val="FF0000"/>
              </a:solidFill>
              <a:cs typeface="2  Titr" panose="00000700000000000000" pitchFamily="2" charset="-78"/>
            </a:endParaRPr>
          </a:p>
        </p:txBody>
      </p:sp>
      <p:graphicFrame>
        <p:nvGraphicFramePr>
          <p:cNvPr id="4" name="Diagram 3"/>
          <p:cNvGraphicFramePr/>
          <p:nvPr>
            <p:extLst>
              <p:ext uri="{D42A27DB-BD31-4B8C-83A1-F6EECF244321}">
                <p14:modId xmlns:p14="http://schemas.microsoft.com/office/powerpoint/2010/main" val="2160267682"/>
              </p:ext>
            </p:extLst>
          </p:nvPr>
        </p:nvGraphicFramePr>
        <p:xfrm>
          <a:off x="1735666" y="3287291"/>
          <a:ext cx="6604000" cy="27087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54294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038" y="629587"/>
            <a:ext cx="8543925" cy="5547376"/>
          </a:xfrm>
        </p:spPr>
        <p:txBody>
          <a:bodyPr/>
          <a:lstStyle/>
          <a:p>
            <a:pPr marL="0" indent="0" algn="r" rtl="1">
              <a:buNone/>
            </a:pPr>
            <a:r>
              <a:rPr lang="fa-IR" dirty="0" smtClean="0">
                <a:cs typeface="2  Titr" panose="00000700000000000000" pitchFamily="2" charset="-78"/>
              </a:rPr>
              <a:t>مقایسه 2 رویکرد مکانسیتی و سیستمی</a:t>
            </a:r>
          </a:p>
          <a:p>
            <a:pPr marL="0" indent="0" algn="r" rtl="1">
              <a:buNone/>
            </a:pPr>
            <a:endParaRPr lang="en-US" sz="2000" dirty="0">
              <a:cs typeface="2  Titr" panose="00000700000000000000" pitchFamily="2" charset="-78"/>
            </a:endParaRPr>
          </a:p>
        </p:txBody>
      </p:sp>
      <p:graphicFrame>
        <p:nvGraphicFramePr>
          <p:cNvPr id="4" name="Diagram 3"/>
          <p:cNvGraphicFramePr/>
          <p:nvPr>
            <p:extLst>
              <p:ext uri="{D42A27DB-BD31-4B8C-83A1-F6EECF244321}">
                <p14:modId xmlns:p14="http://schemas.microsoft.com/office/powerpoint/2010/main" val="423467254"/>
              </p:ext>
            </p:extLst>
          </p:nvPr>
        </p:nvGraphicFramePr>
        <p:xfrm>
          <a:off x="1171577" y="1071563"/>
          <a:ext cx="7843836" cy="52911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1624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038" y="629587"/>
            <a:ext cx="8543925" cy="5547376"/>
          </a:xfrm>
        </p:spPr>
        <p:txBody>
          <a:bodyPr/>
          <a:lstStyle/>
          <a:p>
            <a:pPr marL="0" indent="0" algn="r" rtl="1">
              <a:buNone/>
            </a:pPr>
            <a:r>
              <a:rPr lang="fa-IR" dirty="0" smtClean="0">
                <a:cs typeface="2  Titr" panose="00000700000000000000" pitchFamily="2" charset="-78"/>
              </a:rPr>
              <a:t>دستاوردهای رویکرد سیستمی در برنامه ریزی</a:t>
            </a:r>
          </a:p>
          <a:p>
            <a:pPr marL="0" indent="0" algn="r" rtl="1">
              <a:lnSpc>
                <a:spcPct val="150000"/>
              </a:lnSpc>
              <a:buNone/>
            </a:pPr>
            <a:r>
              <a:rPr lang="fa-IR" sz="2000" dirty="0" smtClean="0">
                <a:cs typeface="2  Titr" panose="00000700000000000000" pitchFamily="2" charset="-78"/>
              </a:rPr>
              <a:t>به طور کلی می توان گفت که از اواخر دهه 1960 به بعد، تقریبا در سراسر اروپا، ایالات متحده، کانادا و سایر کشورهای توسعه یافته مثل ژاپن، الگوی برنامه ریزی ساختاری- راهبردی با اشکال و عناوین مختلف به صورت الگوی مسلط درآمد که ویژگی های آن عبارتند از:</a:t>
            </a:r>
          </a:p>
          <a:p>
            <a:pPr marL="0" indent="0" algn="r" rtl="1">
              <a:lnSpc>
                <a:spcPct val="150000"/>
              </a:lnSpc>
              <a:buNone/>
            </a:pPr>
            <a:r>
              <a:rPr lang="fa-IR" sz="2000" dirty="0" smtClean="0">
                <a:cs typeface="2  Titr" panose="00000700000000000000" pitchFamily="2" charset="-78"/>
              </a:rPr>
              <a:t>1- تفکیک روند برنامه ریزی به دو سطح( </a:t>
            </a:r>
            <a:r>
              <a:rPr lang="fa-IR" sz="2000" dirty="0" smtClean="0">
                <a:solidFill>
                  <a:srgbClr val="FF0000"/>
                </a:solidFill>
                <a:cs typeface="2  Titr" panose="00000700000000000000" pitchFamily="2" charset="-78"/>
              </a:rPr>
              <a:t>برنامه راهبردی- طرحهای اجرایی</a:t>
            </a:r>
            <a:r>
              <a:rPr lang="fa-IR" sz="2000" dirty="0" smtClean="0">
                <a:cs typeface="2  Titr" panose="00000700000000000000" pitchFamily="2" charset="-78"/>
              </a:rPr>
              <a:t>)</a:t>
            </a:r>
          </a:p>
          <a:p>
            <a:pPr marL="0" indent="0" algn="r" rtl="1">
              <a:lnSpc>
                <a:spcPct val="150000"/>
              </a:lnSpc>
              <a:buNone/>
            </a:pPr>
            <a:r>
              <a:rPr lang="fa-IR" sz="2000" dirty="0" smtClean="0">
                <a:cs typeface="2  Titr" panose="00000700000000000000" pitchFamily="2" charset="-78"/>
              </a:rPr>
              <a:t>2- ایجاد </a:t>
            </a:r>
            <a:r>
              <a:rPr lang="fa-IR" sz="2000" dirty="0" smtClean="0">
                <a:solidFill>
                  <a:srgbClr val="FF0000"/>
                </a:solidFill>
                <a:cs typeface="2  Titr" panose="00000700000000000000" pitchFamily="2" charset="-78"/>
              </a:rPr>
              <a:t>نظام سلسله مراتبی </a:t>
            </a:r>
            <a:r>
              <a:rPr lang="fa-IR" sz="2000" dirty="0" smtClean="0">
                <a:cs typeface="2  Titr" panose="00000700000000000000" pitchFamily="2" charset="-78"/>
              </a:rPr>
              <a:t>در تصمیم سازی، تصمیم گیری و اجرا</a:t>
            </a:r>
          </a:p>
          <a:p>
            <a:pPr marL="0" indent="0" algn="r" rtl="1">
              <a:lnSpc>
                <a:spcPct val="150000"/>
              </a:lnSpc>
              <a:buNone/>
            </a:pPr>
            <a:r>
              <a:rPr lang="fa-IR" sz="2000" dirty="0" smtClean="0">
                <a:cs typeface="2  Titr" panose="00000700000000000000" pitchFamily="2" charset="-78"/>
              </a:rPr>
              <a:t>3- </a:t>
            </a:r>
            <a:r>
              <a:rPr lang="fa-IR" sz="2000" dirty="0" smtClean="0">
                <a:solidFill>
                  <a:srgbClr val="FF0000"/>
                </a:solidFill>
                <a:cs typeface="2  Titr" panose="00000700000000000000" pitchFamily="2" charset="-78"/>
              </a:rPr>
              <a:t>تلفیق اهداف </a:t>
            </a:r>
            <a:r>
              <a:rPr lang="fa-IR" sz="2000" dirty="0" smtClean="0">
                <a:cs typeface="2  Titr" panose="00000700000000000000" pitchFamily="2" charset="-78"/>
              </a:rPr>
              <a:t>کالبدی با اهداف اقتصادی و اجتماعی</a:t>
            </a:r>
          </a:p>
          <a:p>
            <a:pPr marL="0" indent="0" algn="r" rtl="1">
              <a:lnSpc>
                <a:spcPct val="150000"/>
              </a:lnSpc>
              <a:buNone/>
            </a:pPr>
            <a:r>
              <a:rPr lang="fa-IR" sz="2000" dirty="0" smtClean="0">
                <a:cs typeface="2  Titr" panose="00000700000000000000" pitchFamily="2" charset="-78"/>
              </a:rPr>
              <a:t>4- تلفیق عوامل برنامه ریزی با عوامل اجرایی و </a:t>
            </a:r>
            <a:r>
              <a:rPr lang="fa-IR" sz="2000" dirty="0" smtClean="0">
                <a:solidFill>
                  <a:srgbClr val="FF0000"/>
                </a:solidFill>
                <a:cs typeface="2  Titr" panose="00000700000000000000" pitchFamily="2" charset="-78"/>
              </a:rPr>
              <a:t>مشارکت عمومی</a:t>
            </a:r>
          </a:p>
          <a:p>
            <a:pPr marL="0" indent="0" algn="r" rtl="1">
              <a:lnSpc>
                <a:spcPct val="150000"/>
              </a:lnSpc>
              <a:buNone/>
            </a:pPr>
            <a:r>
              <a:rPr lang="fa-IR" sz="2000" dirty="0" smtClean="0">
                <a:cs typeface="2  Titr" panose="00000700000000000000" pitchFamily="2" charset="-78"/>
              </a:rPr>
              <a:t>5- تأکید بر </a:t>
            </a:r>
            <a:r>
              <a:rPr lang="fa-IR" sz="2000" dirty="0" smtClean="0">
                <a:solidFill>
                  <a:srgbClr val="FF0000"/>
                </a:solidFill>
                <a:cs typeface="2  Titr" panose="00000700000000000000" pitchFamily="2" charset="-78"/>
              </a:rPr>
              <a:t>انعطاف پذیری</a:t>
            </a:r>
            <a:r>
              <a:rPr lang="fa-IR" sz="2000" dirty="0" smtClean="0">
                <a:cs typeface="2  Titr" panose="00000700000000000000" pitchFamily="2" charset="-78"/>
              </a:rPr>
              <a:t>، پویایی و اصلاح پذیری طرح های توسعه شهری و منطقه ای</a:t>
            </a:r>
          </a:p>
        </p:txBody>
      </p:sp>
    </p:spTree>
    <p:extLst>
      <p:ext uri="{BB962C8B-B14F-4D97-AF65-F5344CB8AC3E}">
        <p14:creationId xmlns:p14="http://schemas.microsoft.com/office/powerpoint/2010/main" val="111743448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038" y="584616"/>
            <a:ext cx="8543925" cy="5592347"/>
          </a:xfrm>
        </p:spPr>
        <p:txBody>
          <a:bodyPr/>
          <a:lstStyle/>
          <a:p>
            <a:pPr marL="0" indent="0" algn="r" rtl="1">
              <a:buNone/>
            </a:pPr>
            <a:r>
              <a:rPr lang="fa-IR" dirty="0" smtClean="0">
                <a:cs typeface="2  Titr" panose="00000700000000000000" pitchFamily="2" charset="-78"/>
              </a:rPr>
              <a:t>مهمترین نتایج رویکرد سیستمی در برنامه ریزی منطقه ای</a:t>
            </a:r>
          </a:p>
          <a:p>
            <a:pPr marL="0" indent="0" algn="r" rtl="1">
              <a:buNone/>
            </a:pPr>
            <a:r>
              <a:rPr lang="fa-IR" dirty="0" smtClean="0">
                <a:cs typeface="2  Titr" panose="00000700000000000000" pitchFamily="2" charset="-78"/>
              </a:rPr>
              <a:t> </a:t>
            </a:r>
            <a:endParaRPr lang="en-US" dirty="0">
              <a:cs typeface="2  Titr" panose="00000700000000000000" pitchFamily="2" charset="-78"/>
            </a:endParaRPr>
          </a:p>
        </p:txBody>
      </p:sp>
      <p:graphicFrame>
        <p:nvGraphicFramePr>
          <p:cNvPr id="4" name="Diagram 3"/>
          <p:cNvGraphicFramePr/>
          <p:nvPr>
            <p:extLst>
              <p:ext uri="{D42A27DB-BD31-4B8C-83A1-F6EECF244321}">
                <p14:modId xmlns:p14="http://schemas.microsoft.com/office/powerpoint/2010/main" val="363950612"/>
              </p:ext>
            </p:extLst>
          </p:nvPr>
        </p:nvGraphicFramePr>
        <p:xfrm>
          <a:off x="809469" y="764498"/>
          <a:ext cx="8415494" cy="56213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46970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42949" y="1827879"/>
            <a:ext cx="8420100" cy="1019331"/>
          </a:xfrm>
        </p:spPr>
        <p:txBody>
          <a:bodyPr>
            <a:normAutofit/>
          </a:bodyPr>
          <a:lstStyle/>
          <a:p>
            <a:pPr rtl="1"/>
            <a:r>
              <a:rPr lang="fa-IR" sz="2400" dirty="0" smtClean="0">
                <a:cs typeface="2  Titr" panose="00000700000000000000" pitchFamily="2" charset="-78"/>
              </a:rPr>
              <a:t>نظریه های برنامه ریزی منطقه </a:t>
            </a:r>
            <a:r>
              <a:rPr lang="fa-IR" sz="2400" dirty="0" smtClean="0">
                <a:cs typeface="2  Titr" panose="00000700000000000000" pitchFamily="2" charset="-78"/>
              </a:rPr>
              <a:t>ای</a:t>
            </a:r>
            <a:endParaRPr lang="en-US" sz="2400" dirty="0">
              <a:cs typeface="2  Titr" panose="00000700000000000000" pitchFamily="2" charset="-78"/>
            </a:endParaRPr>
          </a:p>
        </p:txBody>
      </p:sp>
      <p:sp>
        <p:nvSpPr>
          <p:cNvPr id="3" name="Subtitle 2"/>
          <p:cNvSpPr>
            <a:spLocks noGrp="1"/>
          </p:cNvSpPr>
          <p:nvPr>
            <p:ph type="subTitle" idx="1"/>
          </p:nvPr>
        </p:nvSpPr>
        <p:spPr>
          <a:xfrm>
            <a:off x="1238250" y="3214688"/>
            <a:ext cx="7429500" cy="2457455"/>
          </a:xfrm>
        </p:spPr>
        <p:txBody>
          <a:bodyPr>
            <a:normAutofit/>
          </a:bodyPr>
          <a:lstStyle/>
          <a:p>
            <a:pPr rtl="1">
              <a:lnSpc>
                <a:spcPct val="120000"/>
              </a:lnSpc>
            </a:pPr>
            <a:r>
              <a:rPr lang="fa-IR" sz="3200" dirty="0">
                <a:solidFill>
                  <a:prstClr val="black"/>
                </a:solidFill>
                <a:latin typeface="Calibri Light" panose="020F0302020204030204"/>
                <a:cs typeface="2  Titr" panose="00000700000000000000" pitchFamily="2" charset="-78"/>
              </a:rPr>
              <a:t>الگوی برنامه ریزی جامع توسعه منطقه ای و برنامه ریزی توسعه فضایی راهبردی (رویکرد سیستمی</a:t>
            </a:r>
            <a:r>
              <a:rPr lang="fa-IR" sz="3200" dirty="0" smtClean="0">
                <a:solidFill>
                  <a:prstClr val="black"/>
                </a:solidFill>
                <a:latin typeface="Calibri Light" panose="020F0302020204030204"/>
                <a:cs typeface="2  Titr" panose="00000700000000000000" pitchFamily="2" charset="-78"/>
              </a:rPr>
              <a:t>)</a:t>
            </a:r>
          </a:p>
          <a:p>
            <a:pPr rtl="1"/>
            <a:endParaRPr lang="fa-IR" sz="3200" dirty="0" smtClean="0">
              <a:solidFill>
                <a:prstClr val="black"/>
              </a:solidFill>
              <a:latin typeface="Calibri Light" panose="020F0302020204030204"/>
              <a:cs typeface="2  Titr" panose="00000700000000000000" pitchFamily="2" charset="-78"/>
            </a:endParaRPr>
          </a:p>
        </p:txBody>
      </p:sp>
      <p:sp>
        <p:nvSpPr>
          <p:cNvPr id="4" name="Title 1"/>
          <p:cNvSpPr txBox="1">
            <a:spLocks/>
          </p:cNvSpPr>
          <p:nvPr/>
        </p:nvSpPr>
        <p:spPr>
          <a:xfrm>
            <a:off x="742950" y="644576"/>
            <a:ext cx="8420100" cy="1019331"/>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endParaRPr lang="en-US" sz="3200" dirty="0">
              <a:cs typeface="2  Titr" panose="00000700000000000000" pitchFamily="2" charset="-78"/>
            </a:endParaRPr>
          </a:p>
        </p:txBody>
      </p:sp>
    </p:spTree>
    <p:extLst>
      <p:ext uri="{BB962C8B-B14F-4D97-AF65-F5344CB8AC3E}">
        <p14:creationId xmlns:p14="http://schemas.microsoft.com/office/powerpoint/2010/main" val="25599443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038" y="629587"/>
            <a:ext cx="8543925" cy="5547376"/>
          </a:xfrm>
        </p:spPr>
        <p:txBody>
          <a:bodyPr>
            <a:normAutofit/>
          </a:bodyPr>
          <a:lstStyle/>
          <a:p>
            <a:pPr marL="0" lvl="0" indent="0" algn="just" rtl="1" fontAlgn="base">
              <a:lnSpc>
                <a:spcPct val="125000"/>
              </a:lnSpc>
              <a:spcBef>
                <a:spcPct val="0"/>
              </a:spcBef>
              <a:spcAft>
                <a:spcPct val="0"/>
              </a:spcAft>
              <a:buNone/>
            </a:pPr>
            <a:r>
              <a:rPr lang="fa-IR" sz="3000" b="1" dirty="0">
                <a:solidFill>
                  <a:prstClr val="black"/>
                </a:solidFill>
                <a:latin typeface="Arial" panose="020B0604020202020204" pitchFamily="34" charset="0"/>
                <a:cs typeface="2  Titr" panose="00000700000000000000" pitchFamily="2" charset="-78"/>
              </a:rPr>
              <a:t>نقدهای وارده بر رویکرد سیستمی </a:t>
            </a:r>
            <a:endParaRPr lang="fa-IR" sz="3000" b="1" dirty="0" smtClean="0">
              <a:solidFill>
                <a:prstClr val="black"/>
              </a:solidFill>
              <a:latin typeface="Arial" panose="020B0604020202020204" pitchFamily="34" charset="0"/>
              <a:cs typeface="2  Titr" panose="00000700000000000000" pitchFamily="2" charset="-78"/>
            </a:endParaRPr>
          </a:p>
          <a:p>
            <a:pPr marL="0" lvl="0" indent="0" algn="just" rtl="1" fontAlgn="base">
              <a:lnSpc>
                <a:spcPct val="125000"/>
              </a:lnSpc>
              <a:spcBef>
                <a:spcPct val="0"/>
              </a:spcBef>
              <a:spcAft>
                <a:spcPct val="0"/>
              </a:spcAft>
              <a:buNone/>
            </a:pPr>
            <a:r>
              <a:rPr lang="fa-IR" sz="1900" b="1" dirty="0" smtClean="0">
                <a:solidFill>
                  <a:prstClr val="black"/>
                </a:solidFill>
                <a:latin typeface="Arial" panose="020B0604020202020204" pitchFamily="34" charset="0"/>
                <a:cs typeface="2  Titr" panose="00000700000000000000" pitchFamily="2" charset="-78"/>
              </a:rPr>
              <a:t>-</a:t>
            </a:r>
            <a:r>
              <a:rPr lang="fa-IR" sz="1900" dirty="0" smtClean="0">
                <a:solidFill>
                  <a:prstClr val="black"/>
                </a:solidFill>
                <a:latin typeface="Arial" panose="020B0604020202020204" pitchFamily="34" charset="0"/>
                <a:cs typeface="2  Titr" panose="00000700000000000000" pitchFamily="2" charset="-78"/>
              </a:rPr>
              <a:t> </a:t>
            </a:r>
            <a:r>
              <a:rPr lang="fa-IR" sz="1900" dirty="0" smtClean="0">
                <a:solidFill>
                  <a:srgbClr val="FF0000"/>
                </a:solidFill>
                <a:latin typeface="Arial" panose="020B0604020202020204" pitchFamily="34" charset="0"/>
                <a:cs typeface="2  Titr" panose="00000700000000000000" pitchFamily="2" charset="-78"/>
              </a:rPr>
              <a:t>دانش</a:t>
            </a:r>
            <a:r>
              <a:rPr lang="fa-IR" sz="1900" dirty="0" smtClean="0">
                <a:solidFill>
                  <a:prstClr val="black"/>
                </a:solidFill>
                <a:latin typeface="Arial" panose="020B0604020202020204" pitchFamily="34" charset="0"/>
                <a:cs typeface="2  Titr" panose="00000700000000000000" pitchFamily="2" charset="-78"/>
              </a:rPr>
              <a:t> </a:t>
            </a:r>
            <a:r>
              <a:rPr lang="fa-IR" sz="1900" dirty="0">
                <a:solidFill>
                  <a:prstClr val="black"/>
                </a:solidFill>
                <a:latin typeface="Arial" panose="020B0604020202020204" pitchFamily="34" charset="0"/>
                <a:cs typeface="2  Titr" panose="00000700000000000000" pitchFamily="2" charset="-78"/>
              </a:rPr>
              <a:t>و همچنین پدیده های تاثیر گذار در محیط بیرونی برنامه ریزی با سرعت بالایی در حال </a:t>
            </a:r>
            <a:r>
              <a:rPr lang="fa-IR" sz="1900" dirty="0">
                <a:solidFill>
                  <a:srgbClr val="FF0000"/>
                </a:solidFill>
                <a:latin typeface="Arial" panose="020B0604020202020204" pitchFamily="34" charset="0"/>
                <a:cs typeface="2  Titr" panose="00000700000000000000" pitchFamily="2" charset="-78"/>
              </a:rPr>
              <a:t>تغییر</a:t>
            </a:r>
            <a:r>
              <a:rPr lang="fa-IR" sz="1900" dirty="0">
                <a:solidFill>
                  <a:prstClr val="black"/>
                </a:solidFill>
                <a:latin typeface="Arial" panose="020B0604020202020204" pitchFamily="34" charset="0"/>
                <a:cs typeface="2  Titr" panose="00000700000000000000" pitchFamily="2" charset="-78"/>
              </a:rPr>
              <a:t> می باشند. و همواره عنصر قابل ملاحضه ای از عدم قطعیت وجود خواهد داشت. به عنوان مثال صرفه جویی های که در نتیجه ایجاد نیروگاه هسته ای در تولید انرژی حاصل می آید می تواند نیروگاه قدیمی را از میان بردارد.</a:t>
            </a:r>
          </a:p>
          <a:p>
            <a:pPr marL="0" lvl="0" indent="0" algn="just" rtl="1" fontAlgn="base">
              <a:lnSpc>
                <a:spcPct val="125000"/>
              </a:lnSpc>
              <a:spcBef>
                <a:spcPct val="0"/>
              </a:spcBef>
              <a:spcAft>
                <a:spcPct val="0"/>
              </a:spcAft>
              <a:buNone/>
            </a:pPr>
            <a:r>
              <a:rPr lang="fa-IR" sz="1900" dirty="0">
                <a:solidFill>
                  <a:prstClr val="black"/>
                </a:solidFill>
                <a:latin typeface="Arial" panose="020B0604020202020204" pitchFamily="34" charset="0"/>
                <a:cs typeface="2  Titr" panose="00000700000000000000" pitchFamily="2" charset="-78"/>
              </a:rPr>
              <a:t>- </a:t>
            </a:r>
            <a:r>
              <a:rPr lang="fa-IR" sz="1900" dirty="0" smtClean="0">
                <a:solidFill>
                  <a:prstClr val="black"/>
                </a:solidFill>
                <a:latin typeface="Arial" panose="020B0604020202020204" pitchFamily="34" charset="0"/>
                <a:cs typeface="2  Titr" panose="00000700000000000000" pitchFamily="2" charset="-78"/>
              </a:rPr>
              <a:t>برنامه </a:t>
            </a:r>
            <a:r>
              <a:rPr lang="fa-IR" sz="1900" dirty="0">
                <a:solidFill>
                  <a:prstClr val="black"/>
                </a:solidFill>
                <a:latin typeface="Arial" panose="020B0604020202020204" pitchFamily="34" charset="0"/>
                <a:cs typeface="2  Titr" panose="00000700000000000000" pitchFamily="2" charset="-78"/>
              </a:rPr>
              <a:t>ها به دلیل </a:t>
            </a:r>
            <a:r>
              <a:rPr lang="fa-IR" sz="1900" dirty="0">
                <a:solidFill>
                  <a:srgbClr val="FF0000"/>
                </a:solidFill>
                <a:latin typeface="Arial" panose="020B0604020202020204" pitchFamily="34" charset="0"/>
                <a:cs typeface="2  Titr" panose="00000700000000000000" pitchFamily="2" charset="-78"/>
              </a:rPr>
              <a:t>روابط پیچیده بین سطوح </a:t>
            </a:r>
            <a:r>
              <a:rPr lang="fa-IR" sz="1900" dirty="0">
                <a:solidFill>
                  <a:prstClr val="black"/>
                </a:solidFill>
                <a:latin typeface="Arial" panose="020B0604020202020204" pitchFamily="34" charset="0"/>
                <a:cs typeface="2  Titr" panose="00000700000000000000" pitchFamily="2" charset="-78"/>
              </a:rPr>
              <a:t>مختلف سیستم برنامه ریزی، و بین عناصر مختلف در وضعیت برنامه ریزی می توانند به خطا روند. به عبارتی ممکن است یک خط مشی راهبردی ممکن است توسط یک قدرت برنامه ریزی ملی یا منطقه ای به دلایل ظاهرا خوبی تعیین شود، اما تاثیرات غیر منتظره ای در سطح برنامه ریزی محلی داشته باشد.</a:t>
            </a:r>
          </a:p>
          <a:p>
            <a:pPr marL="0" lvl="0" indent="0" algn="just" rtl="1" fontAlgn="base">
              <a:lnSpc>
                <a:spcPct val="125000"/>
              </a:lnSpc>
              <a:spcBef>
                <a:spcPct val="0"/>
              </a:spcBef>
              <a:spcAft>
                <a:spcPct val="0"/>
              </a:spcAft>
              <a:buNone/>
            </a:pPr>
            <a:r>
              <a:rPr lang="fa-IR" sz="1900" dirty="0">
                <a:solidFill>
                  <a:prstClr val="black"/>
                </a:solidFill>
                <a:latin typeface="Arial" panose="020B0604020202020204" pitchFamily="34" charset="0"/>
                <a:cs typeface="2  Titr" panose="00000700000000000000" pitchFamily="2" charset="-78"/>
              </a:rPr>
              <a:t>- </a:t>
            </a:r>
            <a:r>
              <a:rPr lang="fa-IR" sz="1900" dirty="0" smtClean="0">
                <a:solidFill>
                  <a:prstClr val="black"/>
                </a:solidFill>
                <a:latin typeface="Arial" panose="020B0604020202020204" pitchFamily="34" charset="0"/>
                <a:cs typeface="2  Titr" panose="00000700000000000000" pitchFamily="2" charset="-78"/>
              </a:rPr>
              <a:t>در </a:t>
            </a:r>
            <a:r>
              <a:rPr lang="fa-IR" sz="1900" dirty="0">
                <a:solidFill>
                  <a:prstClr val="black"/>
                </a:solidFill>
                <a:latin typeface="Arial" panose="020B0604020202020204" pitchFamily="34" charset="0"/>
                <a:cs typeface="2  Titr" panose="00000700000000000000" pitchFamily="2" charset="-78"/>
              </a:rPr>
              <a:t>طول زمان </a:t>
            </a:r>
            <a:r>
              <a:rPr lang="fa-IR" sz="1900" dirty="0">
                <a:solidFill>
                  <a:srgbClr val="FF0000"/>
                </a:solidFill>
                <a:latin typeface="Arial" panose="020B0604020202020204" pitchFamily="34" charset="0"/>
                <a:cs typeface="2  Titr" panose="00000700000000000000" pitchFamily="2" charset="-78"/>
              </a:rPr>
              <a:t>ارزشهای انسانی  </a:t>
            </a:r>
            <a:r>
              <a:rPr lang="fa-IR" sz="1900" dirty="0">
                <a:solidFill>
                  <a:prstClr val="black"/>
                </a:solidFill>
                <a:latin typeface="Arial" panose="020B0604020202020204" pitchFamily="34" charset="0"/>
                <a:cs typeface="2  Titr" panose="00000700000000000000" pitchFamily="2" charset="-78"/>
              </a:rPr>
              <a:t>خصوصا ارزش های تصمیم گیران متمایل به تغییر هستند.  به عنوان مثال دیدگاهی که نسبت به بافت های قدیمی وجود داشته را مثال زد که دستخوش تغییرات زیادی شده است.</a:t>
            </a:r>
          </a:p>
          <a:p>
            <a:pPr lvl="0" algn="just" rtl="1" fontAlgn="base">
              <a:lnSpc>
                <a:spcPct val="125000"/>
              </a:lnSpc>
              <a:spcBef>
                <a:spcPct val="0"/>
              </a:spcBef>
              <a:spcAft>
                <a:spcPct val="0"/>
              </a:spcAft>
              <a:buFontTx/>
              <a:buChar char="-"/>
            </a:pPr>
            <a:r>
              <a:rPr lang="fa-IR" sz="1900" smtClean="0">
                <a:solidFill>
                  <a:prstClr val="black"/>
                </a:solidFill>
                <a:latin typeface="Arial" panose="020B0604020202020204" pitchFamily="34" charset="0"/>
                <a:cs typeface="2  Titr" panose="00000700000000000000" pitchFamily="2" charset="-78"/>
              </a:rPr>
              <a:t>محدودیت </a:t>
            </a:r>
            <a:r>
              <a:rPr lang="fa-IR" sz="1900" dirty="0" smtClean="0">
                <a:solidFill>
                  <a:prstClr val="black"/>
                </a:solidFill>
                <a:latin typeface="Arial" panose="020B0604020202020204" pitchFamily="34" charset="0"/>
                <a:cs typeface="2  Titr" panose="00000700000000000000" pitchFamily="2" charset="-78"/>
              </a:rPr>
              <a:t>اطلاعات در سیستم شهری</a:t>
            </a:r>
            <a:endParaRPr lang="fa-IR" sz="1900" dirty="0">
              <a:solidFill>
                <a:prstClr val="black"/>
              </a:solidFill>
              <a:latin typeface="Arial" panose="020B0604020202020204" pitchFamily="34" charset="0"/>
              <a:cs typeface="2  Titr" panose="00000700000000000000" pitchFamily="2" charset="-78"/>
            </a:endParaRPr>
          </a:p>
          <a:p>
            <a:pPr marL="0" lvl="0" indent="0" algn="just" rtl="1" fontAlgn="base">
              <a:lnSpc>
                <a:spcPct val="125000"/>
              </a:lnSpc>
              <a:spcBef>
                <a:spcPct val="0"/>
              </a:spcBef>
              <a:spcAft>
                <a:spcPct val="0"/>
              </a:spcAft>
              <a:buNone/>
            </a:pPr>
            <a:endParaRPr lang="fa-IR" sz="2000" dirty="0">
              <a:solidFill>
                <a:prstClr val="black"/>
              </a:solidFill>
              <a:latin typeface="Arial" panose="020B0604020202020204" pitchFamily="34" charset="0"/>
              <a:cs typeface="2  Titr" panose="00000700000000000000" pitchFamily="2" charset="-78"/>
            </a:endParaRPr>
          </a:p>
          <a:p>
            <a:pPr marL="0" indent="0" algn="just" rtl="1">
              <a:buNone/>
            </a:pPr>
            <a:endParaRPr lang="en-US" dirty="0">
              <a:cs typeface="2  Titr" panose="00000700000000000000" pitchFamily="2" charset="-78"/>
            </a:endParaRPr>
          </a:p>
        </p:txBody>
      </p:sp>
    </p:spTree>
    <p:extLst>
      <p:ext uri="{BB962C8B-B14F-4D97-AF65-F5344CB8AC3E}">
        <p14:creationId xmlns:p14="http://schemas.microsoft.com/office/powerpoint/2010/main" val="283828484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038" y="600075"/>
            <a:ext cx="8543925" cy="5576888"/>
          </a:xfrm>
        </p:spPr>
        <p:txBody>
          <a:bodyPr>
            <a:normAutofit/>
          </a:bodyPr>
          <a:lstStyle/>
          <a:p>
            <a:pPr marL="0" indent="0" algn="r" rtl="1">
              <a:buNone/>
            </a:pPr>
            <a:r>
              <a:rPr lang="fa-IR" dirty="0" smtClean="0">
                <a:cs typeface="2  Titr" panose="00000700000000000000" pitchFamily="2" charset="-78"/>
              </a:rPr>
              <a:t>منابع:</a:t>
            </a:r>
          </a:p>
          <a:p>
            <a:pPr marL="0" lvl="0" indent="0" algn="just" rtl="1" fontAlgn="base">
              <a:lnSpc>
                <a:spcPct val="130000"/>
              </a:lnSpc>
              <a:spcBef>
                <a:spcPct val="0"/>
              </a:spcBef>
              <a:spcAft>
                <a:spcPct val="0"/>
              </a:spcAft>
              <a:buFontTx/>
              <a:buChar char="-"/>
            </a:pPr>
            <a:endParaRPr lang="fa-IR" sz="2000" dirty="0">
              <a:solidFill>
                <a:prstClr val="black"/>
              </a:solidFill>
              <a:latin typeface="Arial" panose="020B0604020202020204" pitchFamily="34" charset="0"/>
              <a:cs typeface="2  Titr" panose="00000700000000000000" pitchFamily="2" charset="-78"/>
            </a:endParaRPr>
          </a:p>
          <a:p>
            <a:pPr marL="0" lvl="0" indent="0" algn="just" rtl="1" fontAlgn="base">
              <a:lnSpc>
                <a:spcPct val="130000"/>
              </a:lnSpc>
              <a:spcBef>
                <a:spcPct val="0"/>
              </a:spcBef>
              <a:spcAft>
                <a:spcPct val="0"/>
              </a:spcAft>
              <a:buFontTx/>
              <a:buChar char="-"/>
            </a:pPr>
            <a:r>
              <a:rPr lang="fa-IR" sz="2000" dirty="0">
                <a:solidFill>
                  <a:prstClr val="black"/>
                </a:solidFill>
                <a:latin typeface="Arial" panose="020B0604020202020204" pitchFamily="34" charset="0"/>
                <a:cs typeface="2  Titr" panose="00000700000000000000" pitchFamily="2" charset="-78"/>
              </a:rPr>
              <a:t> هال، پیتر، برنامه ریزی شهری و منطقه ای، ترجمه جلال تبریزی، انتشارات شرکت پردازش و برنامه ریزی شهری، چاپ اول، 1381</a:t>
            </a:r>
          </a:p>
          <a:p>
            <a:pPr marL="0" lvl="0" indent="0" algn="just" rtl="1" fontAlgn="base">
              <a:lnSpc>
                <a:spcPct val="130000"/>
              </a:lnSpc>
              <a:spcBef>
                <a:spcPct val="0"/>
              </a:spcBef>
              <a:spcAft>
                <a:spcPct val="0"/>
              </a:spcAft>
              <a:buFontTx/>
              <a:buChar char="-"/>
            </a:pPr>
            <a:r>
              <a:rPr lang="fa-IR" sz="2000" dirty="0">
                <a:solidFill>
                  <a:prstClr val="black"/>
                </a:solidFill>
                <a:latin typeface="Arial" panose="020B0604020202020204" pitchFamily="34" charset="0"/>
                <a:cs typeface="2  Titr" panose="00000700000000000000" pitchFamily="2" charset="-78"/>
              </a:rPr>
              <a:t> هیلهورث، ژوزف، برنامه ریزی منطقه ای رویکرد سیستمی، ترجمه شیرازیان و...، انتشارات سازمان برنامه و بودجه، چاپ اول، 1370</a:t>
            </a:r>
          </a:p>
          <a:p>
            <a:pPr marL="0" lvl="0" indent="0" algn="just" rtl="1" fontAlgn="base">
              <a:lnSpc>
                <a:spcPct val="130000"/>
              </a:lnSpc>
              <a:spcBef>
                <a:spcPct val="0"/>
              </a:spcBef>
              <a:spcAft>
                <a:spcPct val="0"/>
              </a:spcAft>
              <a:buFontTx/>
              <a:buChar char="-"/>
            </a:pPr>
            <a:r>
              <a:rPr lang="fa-IR" sz="2000" dirty="0">
                <a:solidFill>
                  <a:prstClr val="black"/>
                </a:solidFill>
                <a:latin typeface="Arial" panose="020B0604020202020204" pitchFamily="34" charset="0"/>
                <a:cs typeface="2  Titr" panose="00000700000000000000" pitchFamily="2" charset="-78"/>
              </a:rPr>
              <a:t> مک لالین، برایان، برنامه ریزی شهری و منطقه ای رویکرد سیستمی، ترجمه فرح حبیب، انتشارات دانشگاه آزاد اسلامی، چاپ اول، 1385</a:t>
            </a:r>
          </a:p>
          <a:p>
            <a:pPr algn="r" rtl="1">
              <a:buFontTx/>
              <a:buChar char="-"/>
            </a:pPr>
            <a:r>
              <a:rPr lang="fa-IR" sz="2000" dirty="0" smtClean="0">
                <a:cs typeface="2  Titr" panose="00000700000000000000" pitchFamily="2" charset="-78"/>
              </a:rPr>
              <a:t>مهدی زاده، جواد، برنامه ریزی راهبردی توسعه شهری، انتشارات پیام سیما گران، چاپ اول، 1386</a:t>
            </a:r>
          </a:p>
          <a:p>
            <a:pPr marL="0" indent="0" algn="r" rtl="1">
              <a:buNone/>
            </a:pPr>
            <a:endParaRPr lang="fa-IR" sz="2000" dirty="0">
              <a:cs typeface="2  Titr" panose="00000700000000000000" pitchFamily="2" charset="-78"/>
            </a:endParaRPr>
          </a:p>
          <a:p>
            <a:pPr marL="0" indent="0" rtl="1">
              <a:buNone/>
            </a:pPr>
            <a:endParaRPr lang="fa-IR" sz="2000" dirty="0" smtClean="0">
              <a:cs typeface="2  Titr" panose="00000700000000000000" pitchFamily="2" charset="-78"/>
            </a:endParaRPr>
          </a:p>
          <a:p>
            <a:pPr marL="0" indent="0" rtl="1">
              <a:buNone/>
            </a:pPr>
            <a:r>
              <a:rPr lang="fa-IR" sz="2000" dirty="0" smtClean="0">
                <a:cs typeface="2  Titr" panose="00000700000000000000" pitchFamily="2" charset="-78"/>
              </a:rPr>
              <a:t>سپاس از توجه شما</a:t>
            </a:r>
            <a:endParaRPr lang="en-US" sz="2000" dirty="0">
              <a:cs typeface="2  Titr" panose="00000700000000000000" pitchFamily="2" charset="-78"/>
            </a:endParaRPr>
          </a:p>
        </p:txBody>
      </p:sp>
    </p:spTree>
    <p:extLst>
      <p:ext uri="{BB962C8B-B14F-4D97-AF65-F5344CB8AC3E}">
        <p14:creationId xmlns:p14="http://schemas.microsoft.com/office/powerpoint/2010/main" val="35829281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038" y="585788"/>
            <a:ext cx="8543925" cy="5786437"/>
          </a:xfrm>
        </p:spPr>
        <p:txBody>
          <a:bodyPr>
            <a:normAutofit fontScale="62500" lnSpcReduction="20000"/>
          </a:bodyPr>
          <a:lstStyle/>
          <a:p>
            <a:pPr marL="0" lvl="0" indent="0" algn="just" rtl="1">
              <a:buNone/>
            </a:pPr>
            <a:r>
              <a:rPr lang="fa-IR" sz="4000" dirty="0">
                <a:solidFill>
                  <a:prstClr val="black"/>
                </a:solidFill>
                <a:cs typeface="2  Titr" panose="00000700000000000000" pitchFamily="2" charset="-78"/>
              </a:rPr>
              <a:t>تکوین الگوی برنامه ریزی جامع</a:t>
            </a:r>
            <a:endParaRPr lang="en-US" sz="4000" dirty="0">
              <a:solidFill>
                <a:prstClr val="black"/>
              </a:solidFill>
              <a:cs typeface="2  Titr" panose="00000700000000000000" pitchFamily="2" charset="-78"/>
            </a:endParaRPr>
          </a:p>
          <a:p>
            <a:pPr marL="0" lvl="0" indent="0" algn="just" rtl="1">
              <a:buNone/>
            </a:pPr>
            <a:endParaRPr lang="fa-IR" sz="2000" dirty="0">
              <a:solidFill>
                <a:prstClr val="black"/>
              </a:solidFill>
              <a:cs typeface="2  Titr" panose="00000700000000000000" pitchFamily="2" charset="-78"/>
            </a:endParaRPr>
          </a:p>
          <a:p>
            <a:pPr marL="0" lvl="0" indent="0" algn="just" rtl="1">
              <a:lnSpc>
                <a:spcPct val="150000"/>
              </a:lnSpc>
              <a:buNone/>
            </a:pPr>
            <a:r>
              <a:rPr lang="fa-IR" sz="2700" dirty="0">
                <a:solidFill>
                  <a:prstClr val="black"/>
                </a:solidFill>
                <a:cs typeface="2  Titr" panose="00000700000000000000" pitchFamily="2" charset="-78"/>
              </a:rPr>
              <a:t>از اواخر قرن 19 و اوایل قرن 20 میلادی مجموعه ای از نظرات و رویکردها در عرصه توسعه و عمران شهری شد که از برآیند آنها </a:t>
            </a:r>
            <a:r>
              <a:rPr lang="fa-IR" sz="2700" dirty="0">
                <a:solidFill>
                  <a:srgbClr val="FF0000"/>
                </a:solidFill>
                <a:cs typeface="2  Titr" panose="00000700000000000000" pitchFamily="2" charset="-78"/>
              </a:rPr>
              <a:t>دانش برنامه ریزی </a:t>
            </a:r>
            <a:r>
              <a:rPr lang="fa-IR" sz="2700" dirty="0">
                <a:solidFill>
                  <a:prstClr val="black"/>
                </a:solidFill>
                <a:cs typeface="2  Titr" panose="00000700000000000000" pitchFamily="2" charset="-78"/>
              </a:rPr>
              <a:t>به وجود </a:t>
            </a:r>
            <a:r>
              <a:rPr lang="fa-IR" sz="2700" dirty="0" smtClean="0">
                <a:solidFill>
                  <a:prstClr val="black"/>
                </a:solidFill>
                <a:cs typeface="2  Titr" panose="00000700000000000000" pitchFamily="2" charset="-78"/>
              </a:rPr>
              <a:t>آمد . از</a:t>
            </a:r>
            <a:r>
              <a:rPr lang="en-US" sz="2700" dirty="0" smtClean="0">
                <a:solidFill>
                  <a:prstClr val="black"/>
                </a:solidFill>
                <a:cs typeface="2  Titr" panose="00000700000000000000" pitchFamily="2" charset="-78"/>
              </a:rPr>
              <a:t> </a:t>
            </a:r>
            <a:r>
              <a:rPr lang="fa-IR" sz="2700" dirty="0" smtClean="0">
                <a:solidFill>
                  <a:prstClr val="black"/>
                </a:solidFill>
                <a:cs typeface="2  Titr" panose="00000700000000000000" pitchFamily="2" charset="-78"/>
              </a:rPr>
              <a:t>پاتریک گدس </a:t>
            </a:r>
            <a:r>
              <a:rPr lang="en-US" sz="2700" dirty="0" smtClean="0">
                <a:solidFill>
                  <a:prstClr val="black"/>
                </a:solidFill>
                <a:cs typeface="2  Titr" panose="00000700000000000000" pitchFamily="2" charset="-78"/>
              </a:rPr>
              <a:t> </a:t>
            </a:r>
            <a:r>
              <a:rPr lang="fa-IR" sz="2700" dirty="0" smtClean="0">
                <a:solidFill>
                  <a:prstClr val="black"/>
                </a:solidFill>
                <a:cs typeface="2  Titr" panose="00000700000000000000" pitchFamily="2" charset="-78"/>
              </a:rPr>
              <a:t>به عنوان پایه گذار و نظریه پرداز برنامه ریزی جامع یاد میشود که به همراه مامفورد با استفاده از اصول بوم شناسی و زیست شناسی، نظریه ارگانیستی در شهرسازی را مطرح ساختند.</a:t>
            </a:r>
            <a:endParaRPr lang="fa-IR" sz="2700" dirty="0">
              <a:solidFill>
                <a:prstClr val="black"/>
              </a:solidFill>
              <a:cs typeface="2  Titr" panose="00000700000000000000" pitchFamily="2" charset="-78"/>
            </a:endParaRPr>
          </a:p>
          <a:p>
            <a:pPr marL="0" indent="0" algn="just" rtl="1">
              <a:buNone/>
            </a:pPr>
            <a:r>
              <a:rPr lang="fa-IR" sz="3400" b="1" dirty="0">
                <a:cs typeface="2  Titr" panose="00000700000000000000" pitchFamily="2" charset="-78"/>
              </a:rPr>
              <a:t>ویژگی های برنامه ریزی </a:t>
            </a:r>
            <a:r>
              <a:rPr lang="fa-IR" sz="3400" b="1" dirty="0" smtClean="0">
                <a:cs typeface="2  Titr" panose="00000700000000000000" pitchFamily="2" charset="-78"/>
              </a:rPr>
              <a:t>جامع</a:t>
            </a:r>
            <a:endParaRPr lang="en-US" sz="3400" dirty="0">
              <a:cs typeface="2  Titr" panose="00000700000000000000" pitchFamily="2" charset="-78"/>
            </a:endParaRPr>
          </a:p>
          <a:p>
            <a:pPr lvl="0" algn="just" rtl="1">
              <a:lnSpc>
                <a:spcPct val="120000"/>
              </a:lnSpc>
            </a:pPr>
            <a:r>
              <a:rPr lang="fa-IR" sz="2700" dirty="0" smtClean="0">
                <a:cs typeface="2  Titr" panose="00000700000000000000" pitchFamily="2" charset="-78"/>
              </a:rPr>
              <a:t>بر </a:t>
            </a:r>
            <a:r>
              <a:rPr lang="fa-IR" sz="2700" dirty="0">
                <a:cs typeface="2  Titr" panose="00000700000000000000" pitchFamily="2" charset="-78"/>
              </a:rPr>
              <a:t>مبانی مدرنیته یعنی </a:t>
            </a:r>
            <a:r>
              <a:rPr lang="fa-IR" sz="2700" dirty="0">
                <a:solidFill>
                  <a:srgbClr val="FF0000"/>
                </a:solidFill>
                <a:cs typeface="2  Titr" panose="00000700000000000000" pitchFamily="2" charset="-78"/>
              </a:rPr>
              <a:t>خردگرایی علمی</a:t>
            </a:r>
            <a:r>
              <a:rPr lang="fa-IR" sz="2700" dirty="0">
                <a:cs typeface="2  Titr" panose="00000700000000000000" pitchFamily="2" charset="-78"/>
              </a:rPr>
              <a:t>، تمامیت گرایی و اعتقاد به پیشرفت استوار است. بیش از پیش به سمت اندیشه کالبدی گرایش دارد.</a:t>
            </a:r>
            <a:endParaRPr lang="en-US" sz="2700" dirty="0">
              <a:cs typeface="2  Titr" panose="00000700000000000000" pitchFamily="2" charset="-78"/>
            </a:endParaRPr>
          </a:p>
          <a:p>
            <a:pPr lvl="0" algn="just" rtl="1">
              <a:lnSpc>
                <a:spcPct val="120000"/>
              </a:lnSpc>
            </a:pPr>
            <a:r>
              <a:rPr lang="fa-IR" sz="2700" dirty="0">
                <a:cs typeface="2  Titr" panose="00000700000000000000" pitchFamily="2" charset="-78"/>
              </a:rPr>
              <a:t>اهداف و </a:t>
            </a:r>
            <a:r>
              <a:rPr lang="fa-IR" sz="2700" dirty="0">
                <a:solidFill>
                  <a:srgbClr val="FF0000"/>
                </a:solidFill>
                <a:cs typeface="2  Titr" panose="00000700000000000000" pitchFamily="2" charset="-78"/>
              </a:rPr>
              <a:t>مقاصد علمی از قبل </a:t>
            </a:r>
            <a:r>
              <a:rPr lang="fa-IR" sz="2700" dirty="0">
                <a:cs typeface="2  Titr" panose="00000700000000000000" pitchFamily="2" charset="-78"/>
              </a:rPr>
              <a:t>توسط نمایندگان سیاسی و مدیران جامعه تعیین می شود.</a:t>
            </a:r>
            <a:endParaRPr lang="en-US" sz="2700" dirty="0">
              <a:cs typeface="2  Titr" panose="00000700000000000000" pitchFamily="2" charset="-78"/>
            </a:endParaRPr>
          </a:p>
          <a:p>
            <a:pPr lvl="0" algn="just" rtl="1">
              <a:lnSpc>
                <a:spcPct val="120000"/>
              </a:lnSpc>
            </a:pPr>
            <a:r>
              <a:rPr lang="fa-IR" sz="2700" dirty="0">
                <a:cs typeface="2  Titr" panose="00000700000000000000" pitchFamily="2" charset="-78"/>
              </a:rPr>
              <a:t>در فرایندش موضوع تصمیم سازی و تعیین </a:t>
            </a:r>
            <a:r>
              <a:rPr lang="fa-IR" sz="2700" dirty="0">
                <a:solidFill>
                  <a:srgbClr val="FF0000"/>
                </a:solidFill>
                <a:cs typeface="2  Titr" panose="00000700000000000000" pitchFamily="2" charset="-78"/>
              </a:rPr>
              <a:t>اهداف و سیاست ها </a:t>
            </a:r>
            <a:r>
              <a:rPr lang="fa-IR" sz="2700" dirty="0">
                <a:cs typeface="2  Titr" panose="00000700000000000000" pitchFamily="2" charset="-78"/>
              </a:rPr>
              <a:t>اصولاً مطرح نیست.</a:t>
            </a:r>
            <a:endParaRPr lang="en-US" sz="2700" dirty="0">
              <a:cs typeface="2  Titr" panose="00000700000000000000" pitchFamily="2" charset="-78"/>
            </a:endParaRPr>
          </a:p>
          <a:p>
            <a:pPr lvl="0" algn="just" rtl="1">
              <a:lnSpc>
                <a:spcPct val="120000"/>
              </a:lnSpc>
            </a:pPr>
            <a:r>
              <a:rPr lang="fa-IR" sz="2700" dirty="0">
                <a:cs typeface="2  Titr" panose="00000700000000000000" pitchFamily="2" charset="-78"/>
              </a:rPr>
              <a:t>طبق موازین </a:t>
            </a:r>
            <a:r>
              <a:rPr lang="fa-IR" sz="2700" dirty="0">
                <a:solidFill>
                  <a:srgbClr val="FF0000"/>
                </a:solidFill>
                <a:cs typeface="2  Titr" panose="00000700000000000000" pitchFamily="2" charset="-78"/>
              </a:rPr>
              <a:t>عقلی و علمی </a:t>
            </a:r>
            <a:r>
              <a:rPr lang="fa-IR" sz="2700" dirty="0">
                <a:cs typeface="2  Titr" panose="00000700000000000000" pitchFamily="2" charset="-78"/>
              </a:rPr>
              <a:t>(استقراء و قیاس)</a:t>
            </a:r>
            <a:r>
              <a:rPr lang="fa-IR" sz="2700" dirty="0">
                <a:solidFill>
                  <a:srgbClr val="FF0000"/>
                </a:solidFill>
                <a:cs typeface="2  Titr" panose="00000700000000000000" pitchFamily="2" charset="-78"/>
              </a:rPr>
              <a:t> اطلاعات </a:t>
            </a:r>
            <a:r>
              <a:rPr lang="fa-IR" sz="2700" dirty="0">
                <a:cs typeface="2  Titr" panose="00000700000000000000" pitchFamily="2" charset="-78"/>
              </a:rPr>
              <a:t>لازم جمع آوری و تحلیل می گردد.</a:t>
            </a:r>
            <a:endParaRPr lang="en-US" sz="2700" dirty="0">
              <a:cs typeface="2  Titr" panose="00000700000000000000" pitchFamily="2" charset="-78"/>
            </a:endParaRPr>
          </a:p>
          <a:p>
            <a:pPr lvl="0" algn="just" rtl="1">
              <a:lnSpc>
                <a:spcPct val="120000"/>
              </a:lnSpc>
            </a:pPr>
            <a:r>
              <a:rPr lang="fa-IR" sz="2700" dirty="0">
                <a:cs typeface="2  Titr" panose="00000700000000000000" pitchFamily="2" charset="-78"/>
              </a:rPr>
              <a:t>حاصل کار </a:t>
            </a:r>
            <a:r>
              <a:rPr lang="fa-IR" sz="2700" dirty="0">
                <a:solidFill>
                  <a:srgbClr val="FF0000"/>
                </a:solidFill>
                <a:cs typeface="2  Titr" panose="00000700000000000000" pitchFamily="2" charset="-78"/>
              </a:rPr>
              <a:t>طرح جامع </a:t>
            </a:r>
            <a:r>
              <a:rPr lang="fa-IR" sz="2700" dirty="0">
                <a:cs typeface="2  Titr" panose="00000700000000000000" pitchFamily="2" charset="-78"/>
              </a:rPr>
              <a:t>است که به صورت کلی و جزئی وضعیت کاربری زمین را در حال و آینده به صورت </a:t>
            </a:r>
            <a:r>
              <a:rPr lang="fa-IR" sz="2700" dirty="0">
                <a:solidFill>
                  <a:srgbClr val="FF0000"/>
                </a:solidFill>
                <a:cs typeface="2  Titr" panose="00000700000000000000" pitchFamily="2" charset="-78"/>
              </a:rPr>
              <a:t>نقشه های تفصیلی </a:t>
            </a:r>
            <a:r>
              <a:rPr lang="fa-IR" sz="2700" dirty="0">
                <a:cs typeface="2  Titr" panose="00000700000000000000" pitchFamily="2" charset="-78"/>
              </a:rPr>
              <a:t>و ضوابط دقیق اجرائی معلوم می کند.</a:t>
            </a:r>
            <a:endParaRPr lang="en-US" sz="2700" dirty="0">
              <a:cs typeface="2  Titr" panose="00000700000000000000" pitchFamily="2" charset="-78"/>
            </a:endParaRPr>
          </a:p>
          <a:p>
            <a:pPr lvl="0" algn="just" rtl="1">
              <a:lnSpc>
                <a:spcPct val="120000"/>
              </a:lnSpc>
            </a:pPr>
            <a:r>
              <a:rPr lang="fa-IR" sz="2700" dirty="0" smtClean="0">
                <a:cs typeface="2  Titr" panose="00000700000000000000" pitchFamily="2" charset="-78"/>
              </a:rPr>
              <a:t>طرحی </a:t>
            </a:r>
            <a:r>
              <a:rPr lang="fa-IR" sz="2700" dirty="0">
                <a:solidFill>
                  <a:srgbClr val="FF0000"/>
                </a:solidFill>
                <a:cs typeface="2  Titr" panose="00000700000000000000" pitchFamily="2" charset="-78"/>
              </a:rPr>
              <a:t>قطعی و تغییر ناپذیر</a:t>
            </a:r>
            <a:r>
              <a:rPr lang="fa-IR" sz="2700" dirty="0">
                <a:cs typeface="2  Titr" panose="00000700000000000000" pitchFamily="2" charset="-78"/>
              </a:rPr>
              <a:t>، به عنوان سند قانونی و الزام آور و مبنای اقدامات  بخش عمومی و خصوصی در </a:t>
            </a:r>
            <a:r>
              <a:rPr lang="fa-IR" sz="2700" dirty="0" smtClean="0">
                <a:cs typeface="2  Titr" panose="00000700000000000000" pitchFamily="2" charset="-78"/>
              </a:rPr>
              <a:t>شهر می باشد.</a:t>
            </a:r>
            <a:endParaRPr lang="en-US" sz="2700" dirty="0">
              <a:cs typeface="2  Titr" panose="00000700000000000000" pitchFamily="2" charset="-78"/>
            </a:endParaRPr>
          </a:p>
          <a:p>
            <a:pPr algn="just" rtl="1"/>
            <a:endParaRPr lang="en-US" dirty="0"/>
          </a:p>
        </p:txBody>
      </p:sp>
    </p:spTree>
    <p:extLst>
      <p:ext uri="{BB962C8B-B14F-4D97-AF65-F5344CB8AC3E}">
        <p14:creationId xmlns:p14="http://schemas.microsoft.com/office/powerpoint/2010/main" val="1851926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500"/>
                                        <p:tgtEl>
                                          <p:spTgt spid="3">
                                            <p:txEl>
                                              <p:pRg st="6" end="6"/>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animEffect transition="in" filter="fade">
                                      <p:cBhvr>
                                        <p:cTn id="30" dur="500"/>
                                        <p:tgtEl>
                                          <p:spTgt spid="3">
                                            <p:txEl>
                                              <p:pRg st="8" end="8"/>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animEffect transition="in" filter="fade">
                                      <p:cBhvr>
                                        <p:cTn id="33"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038" y="599607"/>
            <a:ext cx="8543925" cy="5577356"/>
          </a:xfrm>
        </p:spPr>
        <p:txBody>
          <a:bodyPr>
            <a:normAutofit fontScale="85000" lnSpcReduction="20000"/>
          </a:bodyPr>
          <a:lstStyle/>
          <a:p>
            <a:pPr marL="0" indent="0" algn="r" rtl="1">
              <a:lnSpc>
                <a:spcPct val="150000"/>
              </a:lnSpc>
              <a:buNone/>
            </a:pPr>
            <a:r>
              <a:rPr lang="fa-IR" dirty="0" smtClean="0">
                <a:cs typeface="2  Titr" panose="00000700000000000000" pitchFamily="2" charset="-78"/>
              </a:rPr>
              <a:t>برنامه ریزی جامع منطقه ای </a:t>
            </a:r>
          </a:p>
          <a:p>
            <a:pPr marL="0" indent="0" algn="r" rtl="1">
              <a:lnSpc>
                <a:spcPct val="150000"/>
              </a:lnSpc>
              <a:buNone/>
            </a:pPr>
            <a:r>
              <a:rPr lang="fa-IR" sz="2000" dirty="0" smtClean="0">
                <a:cs typeface="2  Titr" panose="00000700000000000000" pitchFamily="2" charset="-78"/>
              </a:rPr>
              <a:t>- توسعه دو بعدی </a:t>
            </a:r>
          </a:p>
          <a:p>
            <a:pPr algn="r" rtl="1">
              <a:lnSpc>
                <a:spcPct val="150000"/>
              </a:lnSpc>
              <a:buFontTx/>
              <a:buChar char="-"/>
            </a:pPr>
            <a:r>
              <a:rPr lang="fa-IR" sz="2000" dirty="0" smtClean="0">
                <a:cs typeface="2  Titr" panose="00000700000000000000" pitchFamily="2" charset="-78"/>
              </a:rPr>
              <a:t>مسئولیت با دولت</a:t>
            </a:r>
          </a:p>
          <a:p>
            <a:pPr algn="r" rtl="1">
              <a:lnSpc>
                <a:spcPct val="150000"/>
              </a:lnSpc>
              <a:buFontTx/>
              <a:buChar char="-"/>
            </a:pPr>
            <a:endParaRPr lang="fa-IR" sz="2000" dirty="0">
              <a:cs typeface="2  Titr" panose="00000700000000000000" pitchFamily="2" charset="-78"/>
            </a:endParaRPr>
          </a:p>
          <a:p>
            <a:pPr algn="r" rtl="1">
              <a:lnSpc>
                <a:spcPct val="150000"/>
              </a:lnSpc>
              <a:buFontTx/>
              <a:buChar char="-"/>
            </a:pPr>
            <a:endParaRPr lang="fa-IR" sz="2000" dirty="0" smtClean="0">
              <a:cs typeface="2  Titr" panose="00000700000000000000" pitchFamily="2" charset="-78"/>
            </a:endParaRPr>
          </a:p>
          <a:p>
            <a:pPr algn="r" rtl="1">
              <a:lnSpc>
                <a:spcPct val="150000"/>
              </a:lnSpc>
              <a:buFontTx/>
              <a:buChar char="-"/>
            </a:pPr>
            <a:endParaRPr lang="fa-IR" sz="2000" dirty="0">
              <a:cs typeface="2  Titr" panose="00000700000000000000" pitchFamily="2" charset="-78"/>
            </a:endParaRPr>
          </a:p>
          <a:p>
            <a:pPr algn="r" rtl="1">
              <a:lnSpc>
                <a:spcPct val="150000"/>
              </a:lnSpc>
              <a:buFontTx/>
              <a:buChar char="-"/>
            </a:pPr>
            <a:endParaRPr lang="fa-IR" sz="2000" dirty="0" smtClean="0">
              <a:cs typeface="2  Titr" panose="00000700000000000000" pitchFamily="2" charset="-78"/>
            </a:endParaRPr>
          </a:p>
          <a:p>
            <a:pPr marL="0" lvl="0" algn="r" rtl="1">
              <a:lnSpc>
                <a:spcPct val="107000"/>
              </a:lnSpc>
              <a:spcBef>
                <a:spcPts val="0"/>
              </a:spcBef>
              <a:spcAft>
                <a:spcPts val="800"/>
              </a:spcAft>
            </a:pPr>
            <a:r>
              <a:rPr lang="fa-IR" sz="2100" b="1" dirty="0">
                <a:solidFill>
                  <a:srgbClr val="FF0000"/>
                </a:solidFill>
                <a:latin typeface="Calibri" panose="020F0502020204030204" pitchFamily="34" charset="0"/>
                <a:ea typeface="Calibri" panose="020F0502020204030204" pitchFamily="34" charset="0"/>
                <a:cs typeface="2  Titr" panose="00000700000000000000" pitchFamily="2" charset="-78"/>
              </a:rPr>
              <a:t>لیندبلوم</a:t>
            </a:r>
            <a:r>
              <a:rPr lang="fa-IR" sz="2100" dirty="0">
                <a:solidFill>
                  <a:prstClr val="black"/>
                </a:solidFill>
                <a:latin typeface="Calibri" panose="020F0502020204030204" pitchFamily="34" charset="0"/>
                <a:ea typeface="Calibri" panose="020F0502020204030204" pitchFamily="34" charset="0"/>
                <a:cs typeface="2  Titr" panose="00000700000000000000" pitchFamily="2" charset="-78"/>
              </a:rPr>
              <a:t> (یکی از نخستین منتقدان برنامه ریزی جامع 1965) ویژگی های آن را به صورت زیر برشمرد:</a:t>
            </a:r>
            <a:endParaRPr lang="en-US" sz="2100" dirty="0">
              <a:solidFill>
                <a:prstClr val="black"/>
              </a:solidFill>
              <a:latin typeface="Calibri" panose="020F0502020204030204" pitchFamily="34" charset="0"/>
              <a:ea typeface="Calibri" panose="020F0502020204030204" pitchFamily="34" charset="0"/>
              <a:cs typeface="2  Titr" panose="00000700000000000000" pitchFamily="2" charset="-78"/>
            </a:endParaRPr>
          </a:p>
          <a:p>
            <a:pPr marL="0" lvl="0" indent="0" algn="r" rtl="1">
              <a:lnSpc>
                <a:spcPct val="107000"/>
              </a:lnSpc>
              <a:spcBef>
                <a:spcPts val="0"/>
              </a:spcBef>
              <a:spcAft>
                <a:spcPts val="800"/>
              </a:spcAft>
              <a:buNone/>
            </a:pPr>
            <a:r>
              <a:rPr lang="fa-IR" sz="2100" b="1" dirty="0">
                <a:solidFill>
                  <a:prstClr val="black"/>
                </a:solidFill>
                <a:latin typeface="Calibri" panose="020F0502020204030204" pitchFamily="34" charset="0"/>
                <a:ea typeface="Calibri" panose="020F0502020204030204" pitchFamily="34" charset="0"/>
                <a:cs typeface="2  Titr" panose="00000700000000000000" pitchFamily="2" charset="-78"/>
              </a:rPr>
              <a:t>به طور کلی:</a:t>
            </a:r>
            <a:endParaRPr lang="en-US" sz="2100" dirty="0">
              <a:solidFill>
                <a:prstClr val="black"/>
              </a:solidFill>
              <a:latin typeface="Calibri" panose="020F0502020204030204" pitchFamily="34" charset="0"/>
              <a:ea typeface="Calibri" panose="020F0502020204030204" pitchFamily="34" charset="0"/>
              <a:cs typeface="2  Titr" panose="00000700000000000000" pitchFamily="2" charset="-78"/>
            </a:endParaRPr>
          </a:p>
          <a:p>
            <a:pPr marL="342900" lvl="0" indent="-342900" algn="just" rtl="1">
              <a:lnSpc>
                <a:spcPct val="107000"/>
              </a:lnSpc>
              <a:spcBef>
                <a:spcPts val="0"/>
              </a:spcBef>
              <a:buFont typeface="+mj-lt"/>
              <a:buAutoNum type="arabicPeriod"/>
            </a:pPr>
            <a:r>
              <a:rPr lang="fa-IR" sz="2100" dirty="0">
                <a:solidFill>
                  <a:prstClr val="black"/>
                </a:solidFill>
                <a:latin typeface="Calibri" panose="020F0502020204030204" pitchFamily="34" charset="0"/>
                <a:ea typeface="Calibri" panose="020F0502020204030204" pitchFamily="34" charset="0"/>
                <a:cs typeface="2  Titr" panose="00000700000000000000" pitchFamily="2" charset="-78"/>
              </a:rPr>
              <a:t>خصلتی </a:t>
            </a:r>
            <a:r>
              <a:rPr lang="fa-IR" sz="2100" dirty="0">
                <a:solidFill>
                  <a:srgbClr val="FF0000"/>
                </a:solidFill>
                <a:latin typeface="Calibri" panose="020F0502020204030204" pitchFamily="34" charset="0"/>
                <a:ea typeface="Calibri" panose="020F0502020204030204" pitchFamily="34" charset="0"/>
                <a:cs typeface="2  Titr" panose="00000700000000000000" pitchFamily="2" charset="-78"/>
              </a:rPr>
              <a:t>آمرانه و دستوری </a:t>
            </a:r>
            <a:r>
              <a:rPr lang="fa-IR" sz="2100" dirty="0">
                <a:solidFill>
                  <a:prstClr val="black"/>
                </a:solidFill>
                <a:latin typeface="Calibri" panose="020F0502020204030204" pitchFamily="34" charset="0"/>
                <a:ea typeface="Calibri" panose="020F0502020204030204" pitchFamily="34" charset="0"/>
                <a:cs typeface="2  Titr" panose="00000700000000000000" pitchFamily="2" charset="-78"/>
              </a:rPr>
              <a:t>دارد و به گسترش بوروکراسی می انجامد</a:t>
            </a:r>
            <a:r>
              <a:rPr lang="en-US" sz="2100" dirty="0">
                <a:solidFill>
                  <a:prstClr val="black"/>
                </a:solidFill>
                <a:latin typeface="Calibri" panose="020F0502020204030204" pitchFamily="34" charset="0"/>
                <a:ea typeface="Calibri" panose="020F0502020204030204" pitchFamily="34" charset="0"/>
                <a:cs typeface="2  Titr" panose="00000700000000000000" pitchFamily="2" charset="-78"/>
              </a:rPr>
              <a:t>.</a:t>
            </a:r>
          </a:p>
          <a:p>
            <a:pPr marL="342900" lvl="0" indent="-342900" algn="just" rtl="1">
              <a:lnSpc>
                <a:spcPct val="107000"/>
              </a:lnSpc>
              <a:spcBef>
                <a:spcPts val="0"/>
              </a:spcBef>
              <a:buFont typeface="+mj-lt"/>
              <a:buAutoNum type="arabicPeriod"/>
            </a:pPr>
            <a:r>
              <a:rPr lang="fa-IR" sz="2100" dirty="0">
                <a:solidFill>
                  <a:prstClr val="black"/>
                </a:solidFill>
                <a:latin typeface="Calibri" panose="020F0502020204030204" pitchFamily="34" charset="0"/>
                <a:ea typeface="Calibri" panose="020F0502020204030204" pitchFamily="34" charset="0"/>
                <a:cs typeface="2  Titr" panose="00000700000000000000" pitchFamily="2" charset="-78"/>
              </a:rPr>
              <a:t>برنامه ریزان و نیز مردم نقش موثری در </a:t>
            </a:r>
            <a:r>
              <a:rPr lang="fa-IR" sz="2100" dirty="0">
                <a:solidFill>
                  <a:srgbClr val="FF0000"/>
                </a:solidFill>
                <a:latin typeface="Calibri" panose="020F0502020204030204" pitchFamily="34" charset="0"/>
                <a:ea typeface="Calibri" panose="020F0502020204030204" pitchFamily="34" charset="0"/>
                <a:cs typeface="2  Titr" panose="00000700000000000000" pitchFamily="2" charset="-78"/>
              </a:rPr>
              <a:t>تصمیم سازی و تصمیم گیری </a:t>
            </a:r>
            <a:r>
              <a:rPr lang="fa-IR" sz="2100" dirty="0">
                <a:solidFill>
                  <a:prstClr val="black"/>
                </a:solidFill>
                <a:latin typeface="Calibri" panose="020F0502020204030204" pitchFamily="34" charset="0"/>
                <a:ea typeface="Calibri" panose="020F0502020204030204" pitchFamily="34" charset="0"/>
                <a:cs typeface="2  Titr" panose="00000700000000000000" pitchFamily="2" charset="-78"/>
              </a:rPr>
              <a:t>ندارند</a:t>
            </a:r>
            <a:r>
              <a:rPr lang="en-US" sz="2100" dirty="0">
                <a:solidFill>
                  <a:prstClr val="black"/>
                </a:solidFill>
                <a:latin typeface="Calibri" panose="020F0502020204030204" pitchFamily="34" charset="0"/>
                <a:ea typeface="Calibri" panose="020F0502020204030204" pitchFamily="34" charset="0"/>
                <a:cs typeface="2  Titr" panose="00000700000000000000" pitchFamily="2" charset="-78"/>
              </a:rPr>
              <a:t>.</a:t>
            </a:r>
          </a:p>
          <a:p>
            <a:pPr marL="342900" lvl="0" indent="-342900" algn="just" rtl="1">
              <a:lnSpc>
                <a:spcPct val="107000"/>
              </a:lnSpc>
              <a:spcBef>
                <a:spcPts val="0"/>
              </a:spcBef>
              <a:buFont typeface="+mj-lt"/>
              <a:buAutoNum type="arabicPeriod"/>
            </a:pPr>
            <a:r>
              <a:rPr lang="fa-IR" sz="2100" dirty="0">
                <a:solidFill>
                  <a:prstClr val="black"/>
                </a:solidFill>
                <a:latin typeface="Calibri" panose="020F0502020204030204" pitchFamily="34" charset="0"/>
                <a:ea typeface="Calibri" panose="020F0502020204030204" pitchFamily="34" charset="0"/>
                <a:cs typeface="2  Titr" panose="00000700000000000000" pitchFamily="2" charset="-78"/>
              </a:rPr>
              <a:t>بیشتر جنبه </a:t>
            </a:r>
            <a:r>
              <a:rPr lang="fa-IR" sz="2100" dirty="0">
                <a:solidFill>
                  <a:srgbClr val="FF0000"/>
                </a:solidFill>
                <a:latin typeface="Calibri" panose="020F0502020204030204" pitchFamily="34" charset="0"/>
                <a:ea typeface="Calibri" panose="020F0502020204030204" pitchFamily="34" charset="0"/>
                <a:cs typeface="2  Titr" panose="00000700000000000000" pitchFamily="2" charset="-78"/>
              </a:rPr>
              <a:t>کالبدی و اقتصادی </a:t>
            </a:r>
            <a:r>
              <a:rPr lang="fa-IR" sz="2100" dirty="0">
                <a:solidFill>
                  <a:prstClr val="black"/>
                </a:solidFill>
                <a:latin typeface="Calibri" panose="020F0502020204030204" pitchFamily="34" charset="0"/>
                <a:ea typeface="Calibri" panose="020F0502020204030204" pitchFamily="34" charset="0"/>
                <a:cs typeface="2  Titr" panose="00000700000000000000" pitchFamily="2" charset="-78"/>
              </a:rPr>
              <a:t>دارد و به کیفیات اجتماعی بی اعتناست</a:t>
            </a:r>
            <a:r>
              <a:rPr lang="en-US" sz="2100" dirty="0">
                <a:solidFill>
                  <a:prstClr val="black"/>
                </a:solidFill>
                <a:latin typeface="Calibri" panose="020F0502020204030204" pitchFamily="34" charset="0"/>
                <a:ea typeface="Calibri" panose="020F0502020204030204" pitchFamily="34" charset="0"/>
                <a:cs typeface="2  Titr" panose="00000700000000000000" pitchFamily="2" charset="-78"/>
              </a:rPr>
              <a:t>.</a:t>
            </a:r>
          </a:p>
          <a:p>
            <a:pPr marL="342900" lvl="0" indent="-342900" algn="just" rtl="1">
              <a:lnSpc>
                <a:spcPct val="107000"/>
              </a:lnSpc>
              <a:spcBef>
                <a:spcPts val="0"/>
              </a:spcBef>
              <a:buFont typeface="+mj-lt"/>
              <a:buAutoNum type="arabicPeriod"/>
            </a:pPr>
            <a:r>
              <a:rPr lang="fa-IR" sz="2100" dirty="0">
                <a:solidFill>
                  <a:prstClr val="black"/>
                </a:solidFill>
                <a:latin typeface="Calibri" panose="020F0502020204030204" pitchFamily="34" charset="0"/>
                <a:ea typeface="Calibri" panose="020F0502020204030204" pitchFamily="34" charset="0"/>
                <a:cs typeface="2  Titr" panose="00000700000000000000" pitchFamily="2" charset="-78"/>
              </a:rPr>
              <a:t>جنبه کامل، </a:t>
            </a:r>
            <a:r>
              <a:rPr lang="fa-IR" sz="2100" dirty="0">
                <a:solidFill>
                  <a:srgbClr val="FF0000"/>
                </a:solidFill>
                <a:latin typeface="Calibri" panose="020F0502020204030204" pitchFamily="34" charset="0"/>
                <a:ea typeface="Calibri" panose="020F0502020204030204" pitchFamily="34" charset="0"/>
                <a:cs typeface="2  Titr" panose="00000700000000000000" pitchFamily="2" charset="-78"/>
              </a:rPr>
              <a:t>تفصیلی و قطعی </a:t>
            </a:r>
            <a:r>
              <a:rPr lang="fa-IR" sz="2100" dirty="0">
                <a:solidFill>
                  <a:prstClr val="black"/>
                </a:solidFill>
                <a:latin typeface="Calibri" panose="020F0502020204030204" pitchFamily="34" charset="0"/>
                <a:ea typeface="Calibri" panose="020F0502020204030204" pitchFamily="34" charset="0"/>
                <a:cs typeface="2  Titr" panose="00000700000000000000" pitchFamily="2" charset="-78"/>
              </a:rPr>
              <a:t>دارد و امکانات تغییر و اصلاح در آن محدود است</a:t>
            </a:r>
            <a:r>
              <a:rPr lang="en-US" sz="2100" dirty="0">
                <a:solidFill>
                  <a:prstClr val="black"/>
                </a:solidFill>
                <a:latin typeface="Calibri" panose="020F0502020204030204" pitchFamily="34" charset="0"/>
                <a:ea typeface="Calibri" panose="020F0502020204030204" pitchFamily="34" charset="0"/>
                <a:cs typeface="2  Titr" panose="00000700000000000000" pitchFamily="2" charset="-78"/>
              </a:rPr>
              <a:t>.</a:t>
            </a:r>
          </a:p>
          <a:p>
            <a:pPr marL="342900" lvl="0" indent="-342900" algn="just" rtl="1">
              <a:lnSpc>
                <a:spcPct val="107000"/>
              </a:lnSpc>
              <a:spcBef>
                <a:spcPts val="0"/>
              </a:spcBef>
              <a:spcAft>
                <a:spcPts val="800"/>
              </a:spcAft>
              <a:buFont typeface="+mj-lt"/>
              <a:buAutoNum type="arabicPeriod"/>
            </a:pPr>
            <a:r>
              <a:rPr lang="fa-IR" sz="2100" dirty="0">
                <a:solidFill>
                  <a:prstClr val="black"/>
                </a:solidFill>
                <a:latin typeface="Calibri" panose="020F0502020204030204" pitchFamily="34" charset="0"/>
                <a:ea typeface="Calibri" panose="020F0502020204030204" pitchFamily="34" charset="0"/>
                <a:cs typeface="2  Titr" panose="00000700000000000000" pitchFamily="2" charset="-78"/>
              </a:rPr>
              <a:t>بیشتر جنبه </a:t>
            </a:r>
            <a:r>
              <a:rPr lang="fa-IR" sz="2100" dirty="0">
                <a:solidFill>
                  <a:srgbClr val="FF0000"/>
                </a:solidFill>
                <a:latin typeface="Calibri" panose="020F0502020204030204" pitchFamily="34" charset="0"/>
                <a:ea typeface="Calibri" panose="020F0502020204030204" pitchFamily="34" charset="0"/>
                <a:cs typeface="2  Titr" panose="00000700000000000000" pitchFamily="2" charset="-78"/>
              </a:rPr>
              <a:t>آرمانی و انتزاعی </a:t>
            </a:r>
            <a:r>
              <a:rPr lang="fa-IR" sz="2100" dirty="0">
                <a:solidFill>
                  <a:prstClr val="black"/>
                </a:solidFill>
                <a:latin typeface="Calibri" panose="020F0502020204030204" pitchFamily="34" charset="0"/>
                <a:ea typeface="Calibri" panose="020F0502020204030204" pitchFamily="34" charset="0"/>
                <a:cs typeface="2  Titr" panose="00000700000000000000" pitchFamily="2" charset="-78"/>
              </a:rPr>
              <a:t>دارد و با امکانات اجرائی منطبق نیست</a:t>
            </a:r>
            <a:r>
              <a:rPr lang="en-US" sz="2100" dirty="0">
                <a:solidFill>
                  <a:prstClr val="black"/>
                </a:solidFill>
                <a:latin typeface="Calibri" panose="020F0502020204030204" pitchFamily="34" charset="0"/>
                <a:ea typeface="Calibri" panose="020F0502020204030204" pitchFamily="34" charset="0"/>
                <a:cs typeface="2  Titr" panose="00000700000000000000" pitchFamily="2" charset="-78"/>
              </a:rPr>
              <a:t>.</a:t>
            </a:r>
          </a:p>
          <a:p>
            <a:pPr marL="0" indent="0" algn="r" rtl="1">
              <a:lnSpc>
                <a:spcPct val="150000"/>
              </a:lnSpc>
              <a:buNone/>
            </a:pPr>
            <a:endParaRPr lang="fa-IR" sz="2000" dirty="0" smtClean="0">
              <a:cs typeface="2  Titr" panose="00000700000000000000" pitchFamily="2" charset="-78"/>
            </a:endParaRPr>
          </a:p>
          <a:p>
            <a:pPr marL="0" indent="0" algn="r" rtl="1">
              <a:lnSpc>
                <a:spcPct val="150000"/>
              </a:lnSpc>
              <a:buNone/>
            </a:pPr>
            <a:endParaRPr lang="fa-IR" sz="2000" dirty="0">
              <a:cs typeface="2  Titr" panose="00000700000000000000" pitchFamily="2" charset="-78"/>
            </a:endParaRPr>
          </a:p>
        </p:txBody>
      </p:sp>
      <p:graphicFrame>
        <p:nvGraphicFramePr>
          <p:cNvPr id="4" name="Diagram 3"/>
          <p:cNvGraphicFramePr/>
          <p:nvPr>
            <p:extLst>
              <p:ext uri="{D42A27DB-BD31-4B8C-83A1-F6EECF244321}">
                <p14:modId xmlns:p14="http://schemas.microsoft.com/office/powerpoint/2010/main" val="4175548565"/>
              </p:ext>
            </p:extLst>
          </p:nvPr>
        </p:nvGraphicFramePr>
        <p:xfrm>
          <a:off x="2543174" y="599607"/>
          <a:ext cx="4486275" cy="26146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4"/>
          <p:cNvGraphicFramePr/>
          <p:nvPr>
            <p:extLst>
              <p:ext uri="{D42A27DB-BD31-4B8C-83A1-F6EECF244321}">
                <p14:modId xmlns:p14="http://schemas.microsoft.com/office/powerpoint/2010/main" val="3215284693"/>
              </p:ext>
            </p:extLst>
          </p:nvPr>
        </p:nvGraphicFramePr>
        <p:xfrm>
          <a:off x="688973" y="3000375"/>
          <a:ext cx="8535990" cy="90011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933118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7" end="7"/>
                                            </p:txEl>
                                          </p:spTgt>
                                        </p:tgtEl>
                                        <p:attrNameLst>
                                          <p:attrName>style.visibility</p:attrName>
                                        </p:attrNameLst>
                                      </p:cBhvr>
                                      <p:to>
                                        <p:strVal val="visible"/>
                                      </p:to>
                                    </p:set>
                                    <p:animEffect transition="in" filter="fade">
                                      <p:cBhvr>
                                        <p:cTn id="12" dur="500"/>
                                        <p:tgtEl>
                                          <p:spTgt spid="3">
                                            <p:txEl>
                                              <p:pRg st="7" end="7"/>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animEffect transition="in" filter="fade">
                                      <p:cBhvr>
                                        <p:cTn id="15" dur="500"/>
                                        <p:tgtEl>
                                          <p:spTgt spid="3">
                                            <p:txEl>
                                              <p:pRg st="8" end="8"/>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9" end="9"/>
                                            </p:txEl>
                                          </p:spTgt>
                                        </p:tgtEl>
                                        <p:attrNameLst>
                                          <p:attrName>style.visibility</p:attrName>
                                        </p:attrNameLst>
                                      </p:cBhvr>
                                      <p:to>
                                        <p:strVal val="visible"/>
                                      </p:to>
                                    </p:set>
                                    <p:animEffect transition="in" filter="fade">
                                      <p:cBhvr>
                                        <p:cTn id="18" dur="500"/>
                                        <p:tgtEl>
                                          <p:spTgt spid="3">
                                            <p:txEl>
                                              <p:pRg st="9" end="9"/>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10" end="10"/>
                                            </p:txEl>
                                          </p:spTgt>
                                        </p:tgtEl>
                                        <p:attrNameLst>
                                          <p:attrName>style.visibility</p:attrName>
                                        </p:attrNameLst>
                                      </p:cBhvr>
                                      <p:to>
                                        <p:strVal val="visible"/>
                                      </p:to>
                                    </p:set>
                                    <p:animEffect transition="in" filter="fade">
                                      <p:cBhvr>
                                        <p:cTn id="21" dur="500"/>
                                        <p:tgtEl>
                                          <p:spTgt spid="3">
                                            <p:txEl>
                                              <p:pRg st="10" end="10"/>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11" end="11"/>
                                            </p:txEl>
                                          </p:spTgt>
                                        </p:tgtEl>
                                        <p:attrNameLst>
                                          <p:attrName>style.visibility</p:attrName>
                                        </p:attrNameLst>
                                      </p:cBhvr>
                                      <p:to>
                                        <p:strVal val="visible"/>
                                      </p:to>
                                    </p:set>
                                    <p:animEffect transition="in" filter="fade">
                                      <p:cBhvr>
                                        <p:cTn id="24" dur="500"/>
                                        <p:tgtEl>
                                          <p:spTgt spid="3">
                                            <p:txEl>
                                              <p:pRg st="11" end="11"/>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12" end="12"/>
                                            </p:txEl>
                                          </p:spTgt>
                                        </p:tgtEl>
                                        <p:attrNameLst>
                                          <p:attrName>style.visibility</p:attrName>
                                        </p:attrNameLst>
                                      </p:cBhvr>
                                      <p:to>
                                        <p:strVal val="visible"/>
                                      </p:to>
                                    </p:set>
                                    <p:animEffect transition="in" filter="fade">
                                      <p:cBhvr>
                                        <p:cTn id="27" dur="500"/>
                                        <p:tgtEl>
                                          <p:spTgt spid="3">
                                            <p:txEl>
                                              <p:pRg st="12" end="12"/>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13" end="13"/>
                                            </p:txEl>
                                          </p:spTgt>
                                        </p:tgtEl>
                                        <p:attrNameLst>
                                          <p:attrName>style.visibility</p:attrName>
                                        </p:attrNameLst>
                                      </p:cBhvr>
                                      <p:to>
                                        <p:strVal val="visible"/>
                                      </p:to>
                                    </p:set>
                                    <p:animEffect transition="in" filter="fade">
                                      <p:cBhvr>
                                        <p:cTn id="30" dur="5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038" y="642938"/>
            <a:ext cx="8543925" cy="5534025"/>
          </a:xfrm>
        </p:spPr>
        <p:txBody>
          <a:bodyPr>
            <a:normAutofit/>
          </a:bodyPr>
          <a:lstStyle/>
          <a:p>
            <a:pPr marL="0" marR="0" algn="r" rtl="1">
              <a:lnSpc>
                <a:spcPct val="107000"/>
              </a:lnSpc>
              <a:spcBef>
                <a:spcPts val="0"/>
              </a:spcBef>
              <a:spcAft>
                <a:spcPts val="800"/>
              </a:spcAft>
            </a:pPr>
            <a:r>
              <a:rPr lang="fa-IR" sz="2000" dirty="0" smtClean="0">
                <a:latin typeface="Calibri" panose="020F0502020204030204" pitchFamily="34" charset="0"/>
                <a:ea typeface="Calibri" panose="020F0502020204030204" pitchFamily="34" charset="0"/>
                <a:cs typeface="2  Titr" panose="00000700000000000000" pitchFamily="2" charset="-78"/>
              </a:rPr>
              <a:t>در </a:t>
            </a:r>
            <a:r>
              <a:rPr lang="fa-IR" sz="2000" dirty="0">
                <a:latin typeface="Calibri" panose="020F0502020204030204" pitchFamily="34" charset="0"/>
                <a:ea typeface="Calibri" panose="020F0502020204030204" pitchFamily="34" charset="0"/>
                <a:cs typeface="2  Titr" panose="00000700000000000000" pitchFamily="2" charset="-78"/>
              </a:rPr>
              <a:t>گزارش مفصل مرکز </a:t>
            </a:r>
            <a:r>
              <a:rPr lang="fa-IR" sz="2000" dirty="0">
                <a:solidFill>
                  <a:srgbClr val="FF0000"/>
                </a:solidFill>
                <a:latin typeface="Calibri" panose="020F0502020204030204" pitchFamily="34" charset="0"/>
                <a:ea typeface="Calibri" panose="020F0502020204030204" pitchFamily="34" charset="0"/>
                <a:cs typeface="2  Titr" panose="00000700000000000000" pitchFamily="2" charset="-78"/>
              </a:rPr>
              <a:t>سازمان ملل متحد</a:t>
            </a:r>
            <a:r>
              <a:rPr lang="fa-IR" sz="2000" dirty="0">
                <a:latin typeface="Calibri" panose="020F0502020204030204" pitchFamily="34" charset="0"/>
                <a:ea typeface="Calibri" panose="020F0502020204030204" pitchFamily="34" charset="0"/>
                <a:cs typeface="2  Titr" panose="00000700000000000000" pitchFamily="2" charset="-78"/>
              </a:rPr>
              <a:t> علل عمده ناکامی طرح های جامع توسعه شهری </a:t>
            </a:r>
            <a:r>
              <a:rPr lang="fa-IR" sz="2000" dirty="0" smtClean="0">
                <a:latin typeface="Calibri" panose="020F0502020204030204" pitchFamily="34" charset="0"/>
                <a:ea typeface="Calibri" panose="020F0502020204030204" pitchFamily="34" charset="0"/>
                <a:cs typeface="2  Titr" panose="00000700000000000000" pitchFamily="2" charset="-78"/>
              </a:rPr>
              <a:t> و منطقه ای را این </a:t>
            </a:r>
            <a:r>
              <a:rPr lang="fa-IR" sz="2000" dirty="0">
                <a:latin typeface="Calibri" panose="020F0502020204030204" pitchFamily="34" charset="0"/>
                <a:ea typeface="Calibri" panose="020F0502020204030204" pitchFamily="34" charset="0"/>
                <a:cs typeface="2  Titr" panose="00000700000000000000" pitchFamily="2" charset="-78"/>
              </a:rPr>
              <a:t>طور گفته شده:</a:t>
            </a:r>
            <a:endParaRPr lang="en-US" sz="1800" dirty="0">
              <a:latin typeface="Calibri" panose="020F0502020204030204" pitchFamily="34" charset="0"/>
              <a:ea typeface="Calibri" panose="020F0502020204030204" pitchFamily="34" charset="0"/>
              <a:cs typeface="2  Titr" panose="00000700000000000000" pitchFamily="2" charset="-78"/>
            </a:endParaRPr>
          </a:p>
          <a:p>
            <a:pPr marL="342900" marR="0" lvl="0" indent="-342900" algn="r" rtl="1">
              <a:lnSpc>
                <a:spcPct val="150000"/>
              </a:lnSpc>
              <a:spcBef>
                <a:spcPts val="0"/>
              </a:spcBef>
              <a:spcAft>
                <a:spcPts val="0"/>
              </a:spcAft>
              <a:buFont typeface="+mj-lt"/>
              <a:buAutoNum type="arabicPeriod"/>
            </a:pPr>
            <a:r>
              <a:rPr lang="fa-IR" sz="2000" dirty="0">
                <a:latin typeface="Calibri" panose="020F0502020204030204" pitchFamily="34" charset="0"/>
                <a:ea typeface="Calibri" panose="020F0502020204030204" pitchFamily="34" charset="0"/>
                <a:cs typeface="2  Titr" panose="00000700000000000000" pitchFamily="2" charset="-78"/>
              </a:rPr>
              <a:t>عدم هماهنگی میان بخش های</a:t>
            </a:r>
            <a:r>
              <a:rPr lang="fa-IR" sz="2000" dirty="0">
                <a:solidFill>
                  <a:srgbClr val="FF0000"/>
                </a:solidFill>
                <a:latin typeface="Calibri" panose="020F0502020204030204" pitchFamily="34" charset="0"/>
                <a:ea typeface="Calibri" panose="020F0502020204030204" pitchFamily="34" charset="0"/>
                <a:cs typeface="2  Titr" panose="00000700000000000000" pitchFamily="2" charset="-78"/>
              </a:rPr>
              <a:t> عمودی و افقی </a:t>
            </a:r>
            <a:r>
              <a:rPr lang="fa-IR" sz="2000" dirty="0">
                <a:latin typeface="Calibri" panose="020F0502020204030204" pitchFamily="34" charset="0"/>
                <a:ea typeface="Calibri" panose="020F0502020204030204" pitchFamily="34" charset="0"/>
                <a:cs typeface="2  Titr" panose="00000700000000000000" pitchFamily="2" charset="-78"/>
              </a:rPr>
              <a:t>برنامه ریزی</a:t>
            </a:r>
            <a:endParaRPr lang="en-US" sz="1800" dirty="0">
              <a:latin typeface="Calibri" panose="020F0502020204030204" pitchFamily="34" charset="0"/>
              <a:ea typeface="Calibri" panose="020F0502020204030204" pitchFamily="34" charset="0"/>
              <a:cs typeface="2  Titr" panose="00000700000000000000" pitchFamily="2" charset="-78"/>
            </a:endParaRPr>
          </a:p>
          <a:p>
            <a:pPr marL="342900" marR="0" lvl="0" indent="-342900" algn="r" rtl="1">
              <a:lnSpc>
                <a:spcPct val="150000"/>
              </a:lnSpc>
              <a:spcBef>
                <a:spcPts val="0"/>
              </a:spcBef>
              <a:spcAft>
                <a:spcPts val="0"/>
              </a:spcAft>
              <a:buFont typeface="+mj-lt"/>
              <a:buAutoNum type="arabicPeriod"/>
            </a:pPr>
            <a:r>
              <a:rPr lang="fa-IR" sz="2000" dirty="0">
                <a:latin typeface="Calibri" panose="020F0502020204030204" pitchFamily="34" charset="0"/>
                <a:ea typeface="Calibri" panose="020F0502020204030204" pitchFamily="34" charset="0"/>
                <a:cs typeface="2  Titr" panose="00000700000000000000" pitchFamily="2" charset="-78"/>
              </a:rPr>
              <a:t>ناهماهنگی میان </a:t>
            </a:r>
            <a:r>
              <a:rPr lang="fa-IR" sz="2000" dirty="0">
                <a:solidFill>
                  <a:srgbClr val="FF0000"/>
                </a:solidFill>
                <a:latin typeface="Calibri" panose="020F0502020204030204" pitchFamily="34" charset="0"/>
                <a:ea typeface="Calibri" panose="020F0502020204030204" pitchFamily="34" charset="0"/>
                <a:cs typeface="2  Titr" panose="00000700000000000000" pitchFamily="2" charset="-78"/>
              </a:rPr>
              <a:t>فرایند تهیه طرح ها</a:t>
            </a:r>
            <a:r>
              <a:rPr lang="fa-IR" sz="2000" dirty="0">
                <a:latin typeface="Calibri" panose="020F0502020204030204" pitchFamily="34" charset="0"/>
                <a:ea typeface="Calibri" panose="020F0502020204030204" pitchFamily="34" charset="0"/>
                <a:cs typeface="2  Titr" panose="00000700000000000000" pitchFamily="2" charset="-78"/>
              </a:rPr>
              <a:t> و سیاست های اقتصادی و اجتماعی </a:t>
            </a:r>
            <a:endParaRPr lang="en-US" sz="1800" dirty="0">
              <a:latin typeface="Calibri" panose="020F0502020204030204" pitchFamily="34" charset="0"/>
              <a:ea typeface="Calibri" panose="020F0502020204030204" pitchFamily="34" charset="0"/>
              <a:cs typeface="2  Titr" panose="00000700000000000000" pitchFamily="2" charset="-78"/>
            </a:endParaRPr>
          </a:p>
          <a:p>
            <a:pPr marL="342900" marR="0" lvl="0" indent="-342900" algn="r" rtl="1">
              <a:lnSpc>
                <a:spcPct val="150000"/>
              </a:lnSpc>
              <a:spcBef>
                <a:spcPts val="0"/>
              </a:spcBef>
              <a:spcAft>
                <a:spcPts val="800"/>
              </a:spcAft>
              <a:buFont typeface="+mj-lt"/>
              <a:buAutoNum type="arabicPeriod"/>
            </a:pPr>
            <a:r>
              <a:rPr lang="fa-IR" sz="2000" dirty="0">
                <a:solidFill>
                  <a:srgbClr val="FF0000"/>
                </a:solidFill>
                <a:latin typeface="Calibri" panose="020F0502020204030204" pitchFamily="34" charset="0"/>
                <a:ea typeface="Calibri" panose="020F0502020204030204" pitchFamily="34" charset="0"/>
                <a:cs typeface="2  Titr" panose="00000700000000000000" pitchFamily="2" charset="-78"/>
              </a:rPr>
              <a:t>مقررات نامناسب </a:t>
            </a:r>
            <a:r>
              <a:rPr lang="fa-IR" sz="2000" dirty="0">
                <a:latin typeface="Calibri" panose="020F0502020204030204" pitchFamily="34" charset="0"/>
                <a:ea typeface="Calibri" panose="020F0502020204030204" pitchFamily="34" charset="0"/>
                <a:cs typeface="2  Titr" panose="00000700000000000000" pitchFamily="2" charset="-78"/>
              </a:rPr>
              <a:t>کاربری زمین در مورد منطقه بندی و تفکیک </a:t>
            </a:r>
            <a:r>
              <a:rPr lang="fa-IR" sz="2000" dirty="0" smtClean="0">
                <a:latin typeface="Calibri" panose="020F0502020204030204" pitchFamily="34" charset="0"/>
                <a:ea typeface="Calibri" panose="020F0502020204030204" pitchFamily="34" charset="0"/>
                <a:cs typeface="2  Titr" panose="00000700000000000000" pitchFamily="2" charset="-78"/>
              </a:rPr>
              <a:t>اراضی</a:t>
            </a:r>
          </a:p>
          <a:p>
            <a:pPr marL="342900" marR="0" lvl="0" indent="-342900" algn="r" rtl="1">
              <a:lnSpc>
                <a:spcPct val="150000"/>
              </a:lnSpc>
              <a:spcBef>
                <a:spcPts val="0"/>
              </a:spcBef>
              <a:spcAft>
                <a:spcPts val="800"/>
              </a:spcAft>
              <a:buFont typeface="+mj-lt"/>
              <a:buAutoNum type="arabicPeriod"/>
            </a:pPr>
            <a:r>
              <a:rPr lang="fa-IR" sz="1800" dirty="0">
                <a:latin typeface="Calibri" panose="020F0502020204030204" pitchFamily="34" charset="0"/>
                <a:ea typeface="Calibri" panose="020F0502020204030204" pitchFamily="34" charset="0"/>
                <a:cs typeface="2  Titr" panose="00000700000000000000" pitchFamily="2" charset="-78"/>
              </a:rPr>
              <a:t>تنگناهای سازمانی و </a:t>
            </a:r>
            <a:r>
              <a:rPr lang="fa-IR" sz="1800" dirty="0">
                <a:solidFill>
                  <a:srgbClr val="FF0000"/>
                </a:solidFill>
                <a:latin typeface="Calibri" panose="020F0502020204030204" pitchFamily="34" charset="0"/>
                <a:ea typeface="Calibri" panose="020F0502020204030204" pitchFamily="34" charset="0"/>
                <a:cs typeface="2  Titr" panose="00000700000000000000" pitchFamily="2" charset="-78"/>
              </a:rPr>
              <a:t>عدم همکاری</a:t>
            </a:r>
            <a:r>
              <a:rPr lang="fa-IR" sz="1800" dirty="0">
                <a:latin typeface="Calibri" panose="020F0502020204030204" pitchFamily="34" charset="0"/>
                <a:ea typeface="Calibri" panose="020F0502020204030204" pitchFamily="34" charset="0"/>
                <a:cs typeface="2  Titr" panose="00000700000000000000" pitchFamily="2" charset="-78"/>
              </a:rPr>
              <a:t> میان نهادهای مسئول</a:t>
            </a:r>
            <a:endParaRPr lang="en-US" sz="1600" dirty="0">
              <a:latin typeface="Calibri" panose="020F0502020204030204" pitchFamily="34" charset="0"/>
              <a:ea typeface="Calibri" panose="020F0502020204030204" pitchFamily="34" charset="0"/>
              <a:cs typeface="2  Titr" panose="00000700000000000000" pitchFamily="2" charset="-78"/>
            </a:endParaRPr>
          </a:p>
          <a:p>
            <a:pPr marL="0" marR="0" lvl="0" indent="0" algn="r" rtl="1">
              <a:lnSpc>
                <a:spcPct val="107000"/>
              </a:lnSpc>
              <a:spcBef>
                <a:spcPts val="0"/>
              </a:spcBef>
              <a:spcAft>
                <a:spcPts val="800"/>
              </a:spcAft>
              <a:buNone/>
            </a:pPr>
            <a:endParaRPr lang="en-US" sz="1800"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5240363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038" y="685800"/>
            <a:ext cx="8543925" cy="5491163"/>
          </a:xfrm>
        </p:spPr>
        <p:txBody>
          <a:bodyPr>
            <a:normAutofit/>
          </a:bodyPr>
          <a:lstStyle/>
          <a:p>
            <a:pPr marL="0" indent="0" algn="r" rtl="1">
              <a:buNone/>
            </a:pPr>
            <a:r>
              <a:rPr lang="fa-IR" sz="2000" dirty="0">
                <a:latin typeface="Calibri" panose="020F0502020204030204" pitchFamily="34" charset="0"/>
                <a:ea typeface="Calibri" panose="020F0502020204030204" pitchFamily="34" charset="0"/>
                <a:cs typeface="2  Titr" panose="00000700000000000000" pitchFamily="2" charset="-78"/>
              </a:rPr>
              <a:t>مجموع نقایص و مشکلات برنامه ریزی جامع را در سه </a:t>
            </a:r>
            <a:r>
              <a:rPr lang="fa-IR" sz="2000" dirty="0" smtClean="0">
                <a:latin typeface="Calibri" panose="020F0502020204030204" pitchFamily="34" charset="0"/>
                <a:ea typeface="Calibri" panose="020F0502020204030204" pitchFamily="34" charset="0"/>
                <a:cs typeface="2  Titr" panose="00000700000000000000" pitchFamily="2" charset="-78"/>
              </a:rPr>
              <a:t>عرصه </a:t>
            </a:r>
            <a:r>
              <a:rPr lang="fa-IR" sz="2000" dirty="0">
                <a:latin typeface="Calibri" panose="020F0502020204030204" pitchFamily="34" charset="0"/>
                <a:ea typeface="Calibri" panose="020F0502020204030204" pitchFamily="34" charset="0"/>
                <a:cs typeface="2  Titr" panose="00000700000000000000" pitchFamily="2" charset="-78"/>
              </a:rPr>
              <a:t>زیر می توان تقسیم کرد</a:t>
            </a:r>
            <a:r>
              <a:rPr lang="fa-IR" sz="2000" dirty="0" smtClean="0">
                <a:latin typeface="Calibri" panose="020F0502020204030204" pitchFamily="34" charset="0"/>
                <a:ea typeface="Calibri" panose="020F0502020204030204" pitchFamily="34" charset="0"/>
                <a:cs typeface="2  Titr" panose="00000700000000000000" pitchFamily="2" charset="-78"/>
              </a:rPr>
              <a:t>:</a:t>
            </a:r>
          </a:p>
          <a:p>
            <a:pPr marL="0" indent="0" algn="r" rtl="1">
              <a:buNone/>
            </a:pPr>
            <a:endParaRPr lang="en-US" sz="2000" dirty="0">
              <a:cs typeface="2  Titr" panose="00000700000000000000" pitchFamily="2" charset="-78"/>
            </a:endParaRPr>
          </a:p>
        </p:txBody>
      </p:sp>
      <p:graphicFrame>
        <p:nvGraphicFramePr>
          <p:cNvPr id="7" name="Diagram 6"/>
          <p:cNvGraphicFramePr/>
          <p:nvPr>
            <p:extLst>
              <p:ext uri="{D42A27DB-BD31-4B8C-83A1-F6EECF244321}">
                <p14:modId xmlns:p14="http://schemas.microsoft.com/office/powerpoint/2010/main" val="349906752"/>
              </p:ext>
            </p:extLst>
          </p:nvPr>
        </p:nvGraphicFramePr>
        <p:xfrm>
          <a:off x="1171577" y="1071563"/>
          <a:ext cx="7843836" cy="52911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13168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038" y="742950"/>
            <a:ext cx="8543925" cy="5434013"/>
          </a:xfrm>
        </p:spPr>
        <p:txBody>
          <a:bodyPr>
            <a:normAutofit fontScale="62500" lnSpcReduction="20000"/>
          </a:bodyPr>
          <a:lstStyle/>
          <a:p>
            <a:pPr marL="0" indent="0" algn="r" rtl="1">
              <a:buNone/>
            </a:pPr>
            <a:r>
              <a:rPr lang="fa-IR" sz="5100" dirty="0" smtClean="0">
                <a:cs typeface="2  Titr" panose="00000700000000000000" pitchFamily="2" charset="-78"/>
              </a:rPr>
              <a:t>پیدایش نظریه سیستمی</a:t>
            </a:r>
          </a:p>
          <a:p>
            <a:pPr marL="0" indent="0" algn="r" rtl="1">
              <a:buNone/>
            </a:pPr>
            <a:endParaRPr lang="fa-IR" dirty="0" smtClean="0">
              <a:cs typeface="2  Titr" panose="00000700000000000000" pitchFamily="2" charset="-78"/>
            </a:endParaRPr>
          </a:p>
          <a:p>
            <a:pPr marL="0" indent="0" algn="just" rtl="1">
              <a:lnSpc>
                <a:spcPct val="160000"/>
              </a:lnSpc>
              <a:buNone/>
            </a:pPr>
            <a:r>
              <a:rPr lang="fa-IR" sz="3200" dirty="0">
                <a:latin typeface="Armin_Ahmad" pitchFamily="2" charset="0"/>
                <a:cs typeface="2  Titr" panose="00000700000000000000" pitchFamily="2" charset="-78"/>
              </a:rPr>
              <a:t>نظریه سیستم ها ابتدا </a:t>
            </a:r>
            <a:r>
              <a:rPr lang="fa-IR" sz="3200" dirty="0">
                <a:solidFill>
                  <a:srgbClr val="FF0000"/>
                </a:solidFill>
                <a:latin typeface="Armin_Ahmad" pitchFamily="2" charset="0"/>
                <a:cs typeface="2  Titr" panose="00000700000000000000" pitchFamily="2" charset="-78"/>
              </a:rPr>
              <a:t>در علم زیست شناسی </a:t>
            </a:r>
            <a:r>
              <a:rPr lang="fa-IR" sz="3200" dirty="0">
                <a:latin typeface="Armin_Ahmad" pitchFamily="2" charset="0"/>
                <a:cs typeface="2  Titr" panose="00000700000000000000" pitchFamily="2" charset="-78"/>
              </a:rPr>
              <a:t>مطرح گردید و سپس در تمام حوزه های مربوط به علوم طبیعی، اجتماعی، مدیریت و برنامه ریزی به نحو وسیعی مورد استفاده قرار گرفت. </a:t>
            </a:r>
            <a:endParaRPr lang="fa-IR" sz="3200" dirty="0" smtClean="0">
              <a:latin typeface="Armin_Ahmad" pitchFamily="2" charset="0"/>
              <a:cs typeface="2  Titr" panose="00000700000000000000" pitchFamily="2" charset="-78"/>
            </a:endParaRPr>
          </a:p>
          <a:p>
            <a:pPr marL="0" indent="0" algn="just" rtl="1">
              <a:lnSpc>
                <a:spcPct val="160000"/>
              </a:lnSpc>
              <a:buNone/>
            </a:pPr>
            <a:r>
              <a:rPr lang="fa-IR" sz="3200" dirty="0" smtClean="0">
                <a:latin typeface="Armin_Ahmad" pitchFamily="2" charset="0"/>
                <a:cs typeface="2  Titr" panose="00000700000000000000" pitchFamily="2" charset="-78"/>
              </a:rPr>
              <a:t>این </a:t>
            </a:r>
            <a:r>
              <a:rPr lang="fa-IR" sz="3200" dirty="0">
                <a:latin typeface="Armin_Ahmad" pitchFamily="2" charset="0"/>
                <a:cs typeface="2  Titr" panose="00000700000000000000" pitchFamily="2" charset="-78"/>
              </a:rPr>
              <a:t>نظریه، که به شناخت جوانب عام و مشترک پدیده های هستی نظر دارد، در </a:t>
            </a:r>
            <a:r>
              <a:rPr lang="fa-IR" sz="3200" dirty="0">
                <a:solidFill>
                  <a:srgbClr val="FF0000"/>
                </a:solidFill>
                <a:latin typeface="Armin_Ahmad" pitchFamily="2" charset="0"/>
                <a:cs typeface="2  Titr" panose="00000700000000000000" pitchFamily="2" charset="-78"/>
              </a:rPr>
              <a:t>واقع واکنشی علیه تخصصی شدن علوم و «جزء نگری» است </a:t>
            </a:r>
            <a:r>
              <a:rPr lang="fa-IR" sz="3200" dirty="0">
                <a:latin typeface="Armin_Ahmad" pitchFamily="2" charset="0"/>
                <a:cs typeface="2  Titr" panose="00000700000000000000" pitchFamily="2" charset="-78"/>
              </a:rPr>
              <a:t>و بر عکس </a:t>
            </a:r>
            <a:r>
              <a:rPr lang="fa-IR" sz="3200" dirty="0">
                <a:solidFill>
                  <a:srgbClr val="FF0000"/>
                </a:solidFill>
                <a:latin typeface="Armin_Ahmad" pitchFamily="2" charset="0"/>
                <a:cs typeface="2  Titr" panose="00000700000000000000" pitchFamily="2" charset="-78"/>
              </a:rPr>
              <a:t>بر کلی نگری و ارتباطات میان رشته ای استوار است</a:t>
            </a:r>
            <a:r>
              <a:rPr lang="fa-IR" sz="3200" dirty="0">
                <a:latin typeface="Armin_Ahmad" pitchFamily="2" charset="0"/>
                <a:cs typeface="2  Titr" panose="00000700000000000000" pitchFamily="2" charset="-78"/>
              </a:rPr>
              <a:t>. </a:t>
            </a:r>
            <a:endParaRPr lang="fa-IR" sz="3200" dirty="0" smtClean="0">
              <a:latin typeface="Armin_Ahmad" pitchFamily="2" charset="0"/>
              <a:cs typeface="2  Titr" panose="00000700000000000000" pitchFamily="2" charset="-78"/>
            </a:endParaRPr>
          </a:p>
          <a:p>
            <a:pPr marL="0" indent="0" algn="r" rtl="1">
              <a:lnSpc>
                <a:spcPct val="160000"/>
              </a:lnSpc>
              <a:buNone/>
            </a:pPr>
            <a:r>
              <a:rPr lang="fa-IR" sz="3200" dirty="0" smtClean="0">
                <a:latin typeface="Armin_Ahmad" pitchFamily="2" charset="0"/>
                <a:cs typeface="2  Titr" panose="00000700000000000000" pitchFamily="2" charset="-78"/>
              </a:rPr>
              <a:t>از این نظر، نظریه سیستم ها به عنوان یک «</a:t>
            </a:r>
            <a:r>
              <a:rPr lang="fa-IR" sz="3200" dirty="0" smtClean="0">
                <a:solidFill>
                  <a:srgbClr val="FF0000"/>
                </a:solidFill>
                <a:latin typeface="Armin_Ahmad" pitchFamily="2" charset="0"/>
                <a:cs typeface="2  Titr" panose="00000700000000000000" pitchFamily="2" charset="-78"/>
              </a:rPr>
              <a:t>فرا نظریه» </a:t>
            </a:r>
            <a:r>
              <a:rPr lang="fa-IR" sz="3200" dirty="0" smtClean="0">
                <a:latin typeface="Armin_Ahmad" pitchFamily="2" charset="0"/>
                <a:cs typeface="2  Titr" panose="00000700000000000000" pitchFamily="2" charset="-78"/>
              </a:rPr>
              <a:t>نقش بسیار موثری در تکامل مطالعات </a:t>
            </a:r>
            <a:r>
              <a:rPr lang="fa-IR" sz="3200" dirty="0" smtClean="0">
                <a:solidFill>
                  <a:srgbClr val="FF0000"/>
                </a:solidFill>
                <a:latin typeface="Armin_Ahmad" pitchFamily="2" charset="0"/>
                <a:cs typeface="2  Titr" panose="00000700000000000000" pitchFamily="2" charset="-78"/>
              </a:rPr>
              <a:t>چند رشته ای</a:t>
            </a:r>
            <a:r>
              <a:rPr lang="fa-IR" sz="3200" dirty="0" smtClean="0">
                <a:latin typeface="Armin_Ahmad" pitchFamily="2" charset="0"/>
                <a:cs typeface="2  Titr" panose="00000700000000000000" pitchFamily="2" charset="-78"/>
              </a:rPr>
              <a:t>، از جمله </a:t>
            </a:r>
            <a:r>
              <a:rPr lang="fa-IR" sz="3200" dirty="0" smtClean="0">
                <a:solidFill>
                  <a:srgbClr val="FF0000"/>
                </a:solidFill>
                <a:latin typeface="Armin_Ahmad" pitchFamily="2" charset="0"/>
                <a:cs typeface="2  Titr" panose="00000700000000000000" pitchFamily="2" charset="-78"/>
              </a:rPr>
              <a:t>برنامه ریزی اقتصادی- اجتماعی</a:t>
            </a:r>
            <a:r>
              <a:rPr lang="fa-IR" sz="3200" dirty="0" smtClean="0">
                <a:latin typeface="Armin_Ahmad" pitchFamily="2" charset="0"/>
                <a:cs typeface="2  Titr" panose="00000700000000000000" pitchFamily="2" charset="-78"/>
              </a:rPr>
              <a:t>، ایفا کرده است.  </a:t>
            </a:r>
            <a:r>
              <a:rPr lang="fa-IR" dirty="0" smtClean="0">
                <a:latin typeface="Armin_Ahmad" pitchFamily="2" charset="0"/>
                <a:cs typeface="B Nazanin" panose="00000400000000000000" pitchFamily="2" charset="-78"/>
              </a:rPr>
              <a:t/>
            </a:r>
            <a:br>
              <a:rPr lang="fa-IR" dirty="0" smtClean="0">
                <a:latin typeface="Armin_Ahmad" pitchFamily="2" charset="0"/>
                <a:cs typeface="B Nazanin" panose="00000400000000000000" pitchFamily="2" charset="-78"/>
              </a:rPr>
            </a:br>
            <a:r>
              <a:rPr lang="fa-IR" dirty="0">
                <a:latin typeface="Armin_Ahmad" pitchFamily="2" charset="0"/>
                <a:cs typeface="B Nazanin" panose="00000400000000000000" pitchFamily="2" charset="-78"/>
              </a:rPr>
              <a:t/>
            </a:r>
            <a:br>
              <a:rPr lang="fa-IR" dirty="0">
                <a:latin typeface="Armin_Ahmad" pitchFamily="2" charset="0"/>
                <a:cs typeface="B Nazanin" panose="00000400000000000000" pitchFamily="2" charset="-78"/>
              </a:rPr>
            </a:br>
            <a:endParaRPr lang="fa-IR" dirty="0" smtClean="0">
              <a:cs typeface="2  Titr" panose="00000700000000000000" pitchFamily="2" charset="-78"/>
            </a:endParaRPr>
          </a:p>
        </p:txBody>
      </p:sp>
    </p:spTree>
    <p:extLst>
      <p:ext uri="{BB962C8B-B14F-4D97-AF65-F5344CB8AC3E}">
        <p14:creationId xmlns:p14="http://schemas.microsoft.com/office/powerpoint/2010/main" val="36763198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038" y="757238"/>
            <a:ext cx="8543925" cy="5419725"/>
          </a:xfrm>
        </p:spPr>
        <p:txBody>
          <a:bodyPr/>
          <a:lstStyle/>
          <a:p>
            <a:pPr marL="0" lvl="0" indent="0" algn="just" rtl="1">
              <a:lnSpc>
                <a:spcPct val="160000"/>
              </a:lnSpc>
              <a:buNone/>
            </a:pPr>
            <a:r>
              <a:rPr lang="fa-IR" sz="2000" dirty="0">
                <a:solidFill>
                  <a:prstClr val="black"/>
                </a:solidFill>
                <a:latin typeface="Armin_Ahmad" pitchFamily="2" charset="0"/>
                <a:cs typeface="2  Titr" panose="00000700000000000000" pitchFamily="2" charset="-78"/>
              </a:rPr>
              <a:t>امروزه نظریه سیستم ها نه تنها به عنوان یک نظریه، بلکه به </a:t>
            </a:r>
            <a:r>
              <a:rPr lang="fa-IR" sz="2000" dirty="0">
                <a:solidFill>
                  <a:srgbClr val="FF0000"/>
                </a:solidFill>
                <a:latin typeface="Armin_Ahmad" pitchFamily="2" charset="0"/>
                <a:cs typeface="2  Titr" panose="00000700000000000000" pitchFamily="2" charset="-78"/>
              </a:rPr>
              <a:t>عنوان روش </a:t>
            </a:r>
            <a:r>
              <a:rPr lang="fa-IR" sz="2000" dirty="0">
                <a:solidFill>
                  <a:prstClr val="black"/>
                </a:solidFill>
                <a:latin typeface="Armin_Ahmad" pitchFamily="2" charset="0"/>
                <a:cs typeface="2  Titr" panose="00000700000000000000" pitchFamily="2" charset="-78"/>
              </a:rPr>
              <a:t>نیز کاربردی عام در عرصه برنامه ریزی و مدیریت پیدا کرده است</a:t>
            </a:r>
            <a:r>
              <a:rPr lang="fa-IR" sz="2000" dirty="0" smtClean="0">
                <a:solidFill>
                  <a:prstClr val="black"/>
                </a:solidFill>
                <a:latin typeface="Armin_Ahmad" pitchFamily="2" charset="0"/>
                <a:cs typeface="2  Titr" panose="00000700000000000000" pitchFamily="2" charset="-78"/>
              </a:rPr>
              <a:t>.</a:t>
            </a:r>
          </a:p>
          <a:p>
            <a:pPr marL="0" lvl="0" indent="0" algn="just" rtl="1">
              <a:lnSpc>
                <a:spcPct val="160000"/>
              </a:lnSpc>
              <a:buNone/>
            </a:pPr>
            <a:r>
              <a:rPr lang="fa-IR" sz="2000" dirty="0">
                <a:cs typeface="2  Titr" panose="00000700000000000000" pitchFamily="2" charset="-78"/>
              </a:rPr>
              <a:t>از دیدگاه  نظریه سیستمی هر پدیده بزرگ، زنده یا غیر زنده در جهان، مجموعه ای سازمان یافته از عناصر و روابط معین است که سیستم نامیده می شود و عملکردهای مشخص و هدفمند دارد.</a:t>
            </a:r>
            <a:endParaRPr lang="fa-IR" sz="2000" dirty="0">
              <a:solidFill>
                <a:prstClr val="black"/>
              </a:solidFill>
              <a:latin typeface="Armin_Ahmad" pitchFamily="2" charset="0"/>
              <a:cs typeface="2  Titr" panose="00000700000000000000" pitchFamily="2" charset="-78"/>
            </a:endParaRPr>
          </a:p>
          <a:p>
            <a:pPr marL="0" lvl="0" indent="0" algn="r" rtl="1">
              <a:lnSpc>
                <a:spcPct val="160000"/>
              </a:lnSpc>
              <a:buNone/>
            </a:pPr>
            <a:r>
              <a:rPr lang="fa-IR" sz="2000" dirty="0">
                <a:solidFill>
                  <a:prstClr val="black"/>
                </a:solidFill>
                <a:latin typeface="Armin_Ahmad" pitchFamily="2" charset="0"/>
                <a:cs typeface="2  Titr" panose="00000700000000000000" pitchFamily="2" charset="-78"/>
              </a:rPr>
              <a:t>تعریف سیستم: </a:t>
            </a:r>
          </a:p>
          <a:p>
            <a:pPr marL="0" lvl="0" indent="0" algn="ctr" rtl="1">
              <a:lnSpc>
                <a:spcPct val="160000"/>
              </a:lnSpc>
              <a:buNone/>
            </a:pPr>
            <a:r>
              <a:rPr lang="fa-IR" sz="2000" dirty="0">
                <a:solidFill>
                  <a:prstClr val="black"/>
                </a:solidFill>
                <a:latin typeface="Armin_Ahmad" pitchFamily="2" charset="0"/>
                <a:cs typeface="2  Titr" panose="00000700000000000000" pitchFamily="2" charset="-78"/>
              </a:rPr>
              <a:t>سیستم كليتي بهم پيوسته از عناصر ( اجزاء) يا زير سيستم ها، كه براي تحقق پذيري  هدف یا اهدافی خاص، شبكه اي از روابط متقابل بين آنها وجود دارد</a:t>
            </a:r>
            <a:r>
              <a:rPr lang="fa-IR" sz="2000" dirty="0" smtClean="0">
                <a:solidFill>
                  <a:prstClr val="black"/>
                </a:solidFill>
                <a:latin typeface="Armin_Ahmad" pitchFamily="2" charset="0"/>
                <a:cs typeface="2  Titr" panose="00000700000000000000" pitchFamily="2" charset="-78"/>
              </a:rPr>
              <a:t>.</a:t>
            </a:r>
            <a:endParaRPr lang="en-US" dirty="0"/>
          </a:p>
        </p:txBody>
      </p:sp>
      <p:sp>
        <p:nvSpPr>
          <p:cNvPr id="4" name="Rectangle 3"/>
          <p:cNvSpPr/>
          <p:nvPr/>
        </p:nvSpPr>
        <p:spPr>
          <a:xfrm>
            <a:off x="942975" y="4171956"/>
            <a:ext cx="8015288" cy="928688"/>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11826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038" y="714375"/>
            <a:ext cx="8543925" cy="5462588"/>
          </a:xfrm>
        </p:spPr>
        <p:txBody>
          <a:bodyPr/>
          <a:lstStyle/>
          <a:p>
            <a:pPr marL="0" indent="0" algn="r" rtl="1">
              <a:buNone/>
            </a:pPr>
            <a:r>
              <a:rPr lang="fa-IR" dirty="0" smtClean="0">
                <a:cs typeface="2  Titr" panose="00000700000000000000" pitchFamily="2" charset="-78"/>
              </a:rPr>
              <a:t>جایگاه برنامه ریزی سیستمی در شهرسازی</a:t>
            </a:r>
          </a:p>
          <a:p>
            <a:pPr marL="0" indent="0" algn="r" rtl="1">
              <a:buNone/>
            </a:pPr>
            <a:endParaRPr lang="fa-IR" sz="2000" dirty="0">
              <a:cs typeface="2  Titr" panose="00000700000000000000" pitchFamily="2" charset="-78"/>
            </a:endParaRPr>
          </a:p>
          <a:p>
            <a:pPr marL="0" indent="0" algn="just" rtl="1">
              <a:buNone/>
            </a:pPr>
            <a:r>
              <a:rPr lang="fa-IR" sz="2000" dirty="0" smtClean="0">
                <a:cs typeface="2  Titr" panose="00000700000000000000" pitchFamily="2" charset="-78"/>
              </a:rPr>
              <a:t>با انتشار و رواج نظریه عمومی سیستمها، </a:t>
            </a:r>
            <a:r>
              <a:rPr lang="fa-IR" sz="2000" dirty="0" smtClean="0">
                <a:solidFill>
                  <a:srgbClr val="FF0000"/>
                </a:solidFill>
                <a:cs typeface="2  Titr" panose="00000700000000000000" pitchFamily="2" charset="-78"/>
              </a:rPr>
              <a:t>نظریه سیبرناتیک </a:t>
            </a:r>
            <a:r>
              <a:rPr lang="fa-IR" sz="2000" dirty="0" smtClean="0">
                <a:cs typeface="2  Titr" panose="00000700000000000000" pitchFamily="2" charset="-78"/>
              </a:rPr>
              <a:t>و نظریه اطلاعات در دهه 1960 و بروز ناکامی ها و انتقادات در مورد برنامه ریزی جامع، توسل به نظریه سیستمها به مرحله عمل درآمد.</a:t>
            </a:r>
          </a:p>
          <a:p>
            <a:pPr marL="0" indent="0" algn="just" rtl="1">
              <a:buNone/>
            </a:pPr>
            <a:r>
              <a:rPr lang="fa-IR" sz="2000" dirty="0" smtClean="0">
                <a:cs typeface="2  Titr" panose="00000700000000000000" pitchFamily="2" charset="-78"/>
              </a:rPr>
              <a:t> انگلستان:</a:t>
            </a:r>
          </a:p>
          <a:p>
            <a:pPr marL="0" indent="0" algn="just" rtl="1">
              <a:buNone/>
            </a:pPr>
            <a:r>
              <a:rPr lang="fa-IR" sz="2000" dirty="0" smtClean="0">
                <a:cs typeface="2  Titr" panose="00000700000000000000" pitchFamily="2" charset="-78"/>
              </a:rPr>
              <a:t>نخستین بار کشور انگلستان در سال 1964             آینده طرح های توسعه و عمران</a:t>
            </a:r>
          </a:p>
          <a:p>
            <a:pPr marL="0" indent="0" algn="ctr" rtl="1">
              <a:buNone/>
            </a:pPr>
            <a:endParaRPr lang="fa-IR" sz="2000" dirty="0">
              <a:cs typeface="2  Titr" panose="00000700000000000000" pitchFamily="2" charset="-78"/>
            </a:endParaRPr>
          </a:p>
          <a:p>
            <a:pPr marL="0" indent="0" algn="ctr" rtl="1">
              <a:buNone/>
            </a:pPr>
            <a:endParaRPr lang="fa-IR" sz="2000" dirty="0" smtClean="0">
              <a:cs typeface="2  Titr" panose="00000700000000000000" pitchFamily="2" charset="-78"/>
            </a:endParaRPr>
          </a:p>
          <a:p>
            <a:pPr marL="0" indent="0" algn="just" rtl="1">
              <a:buNone/>
            </a:pPr>
            <a:r>
              <a:rPr lang="fa-IR" sz="2000" dirty="0" smtClean="0">
                <a:cs typeface="2  Titr" panose="00000700000000000000" pitchFamily="2" charset="-78"/>
              </a:rPr>
              <a:t>آمریکا:</a:t>
            </a:r>
          </a:p>
          <a:p>
            <a:pPr marL="0" indent="0" algn="just" rtl="1">
              <a:buNone/>
            </a:pPr>
            <a:r>
              <a:rPr lang="fa-IR" sz="2000" dirty="0" smtClean="0">
                <a:cs typeface="2  Titr" panose="00000700000000000000" pitchFamily="2" charset="-78"/>
              </a:rPr>
              <a:t>- برنامه ریزی منعطف تر، متنوع تر و پویاتر</a:t>
            </a:r>
          </a:p>
          <a:p>
            <a:pPr marL="0" indent="0" algn="just" rtl="1">
              <a:buNone/>
            </a:pPr>
            <a:r>
              <a:rPr lang="fa-IR" sz="2000" dirty="0" smtClean="0">
                <a:cs typeface="2  Titr" panose="00000700000000000000" pitchFamily="2" charset="-78"/>
              </a:rPr>
              <a:t>- توجه به روند تصمیم سازی و تحلیل اهداف و سیاستها</a:t>
            </a:r>
            <a:endParaRPr lang="en-US" sz="2000" dirty="0">
              <a:cs typeface="2  Titr" panose="00000700000000000000" pitchFamily="2" charset="-78"/>
            </a:endParaRPr>
          </a:p>
        </p:txBody>
      </p:sp>
      <p:sp>
        <p:nvSpPr>
          <p:cNvPr id="4" name="Right Arrow 3"/>
          <p:cNvSpPr/>
          <p:nvPr/>
        </p:nvSpPr>
        <p:spPr>
          <a:xfrm rot="10800000">
            <a:off x="5037666" y="2963335"/>
            <a:ext cx="406400" cy="3386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6" name="Diagram 5"/>
          <p:cNvGraphicFramePr/>
          <p:nvPr>
            <p:extLst>
              <p:ext uri="{D42A27DB-BD31-4B8C-83A1-F6EECF244321}">
                <p14:modId xmlns:p14="http://schemas.microsoft.com/office/powerpoint/2010/main" val="2547762841"/>
              </p:ext>
            </p:extLst>
          </p:nvPr>
        </p:nvGraphicFramePr>
        <p:xfrm>
          <a:off x="1735666" y="2912538"/>
          <a:ext cx="6604000" cy="12689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7" name="Group 6"/>
          <p:cNvGrpSpPr/>
          <p:nvPr/>
        </p:nvGrpSpPr>
        <p:grpSpPr>
          <a:xfrm>
            <a:off x="1735665" y="5550963"/>
            <a:ext cx="6604000" cy="616589"/>
            <a:chOff x="0" y="539675"/>
            <a:chExt cx="6604000" cy="616589"/>
          </a:xfrm>
        </p:grpSpPr>
        <p:sp>
          <p:nvSpPr>
            <p:cNvPr id="8" name="Rounded Rectangle 7"/>
            <p:cNvSpPr/>
            <p:nvPr/>
          </p:nvSpPr>
          <p:spPr>
            <a:xfrm>
              <a:off x="0" y="539675"/>
              <a:ext cx="6604000" cy="616589"/>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 name="Rounded Rectangle 4"/>
            <p:cNvSpPr/>
            <p:nvPr/>
          </p:nvSpPr>
          <p:spPr>
            <a:xfrm>
              <a:off x="30099" y="569774"/>
              <a:ext cx="6543802" cy="55639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fa-IR" sz="2000" dirty="0" smtClean="0">
                  <a:cs typeface="2  Titr" panose="00000700000000000000" pitchFamily="2" charset="-78"/>
                </a:rPr>
                <a:t>برنامه ریزی استراتژیک</a:t>
              </a:r>
              <a:r>
                <a:rPr lang="fa-IR" sz="2000" kern="1200" dirty="0" smtClean="0">
                  <a:cs typeface="2  Titr" panose="00000700000000000000" pitchFamily="2" charset="-78"/>
                </a:rPr>
                <a:t> جانشین </a:t>
              </a:r>
              <a:r>
                <a:rPr lang="fa-IR" sz="2000" dirty="0">
                  <a:solidFill>
                    <a:prstClr val="white"/>
                  </a:solidFill>
                  <a:cs typeface="2  Titr" panose="00000700000000000000" pitchFamily="2" charset="-78"/>
                </a:rPr>
                <a:t>برنامه ریزی </a:t>
              </a:r>
              <a:r>
                <a:rPr lang="fa-IR" sz="2000" kern="1200" dirty="0" smtClean="0">
                  <a:cs typeface="2  Titr" panose="00000700000000000000" pitchFamily="2" charset="-78"/>
                </a:rPr>
                <a:t>متمرکز شد.</a:t>
              </a:r>
            </a:p>
          </p:txBody>
        </p:sp>
      </p:grpSp>
    </p:spTree>
    <p:extLst>
      <p:ext uri="{BB962C8B-B14F-4D97-AF65-F5344CB8AC3E}">
        <p14:creationId xmlns:p14="http://schemas.microsoft.com/office/powerpoint/2010/main" val="33875834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fade">
                                      <p:cBhvr>
                                        <p:cTn id="10" dur="500"/>
                                        <p:tgtEl>
                                          <p:spTgt spid="3">
                                            <p:txEl>
                                              <p:pRg st="4" end="4"/>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animEffect transition="in" filter="fade">
                                      <p:cBhvr>
                                        <p:cTn id="21" dur="500"/>
                                        <p:tgtEl>
                                          <p:spTgt spid="3">
                                            <p:txEl>
                                              <p:pRg st="7" end="7"/>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8" end="8"/>
                                            </p:txEl>
                                          </p:spTgt>
                                        </p:tgtEl>
                                        <p:attrNameLst>
                                          <p:attrName>style.visibility</p:attrName>
                                        </p:attrNameLst>
                                      </p:cBhvr>
                                      <p:to>
                                        <p:strVal val="visible"/>
                                      </p:to>
                                    </p:set>
                                    <p:animEffect transition="in" filter="fade">
                                      <p:cBhvr>
                                        <p:cTn id="24" dur="500"/>
                                        <p:tgtEl>
                                          <p:spTgt spid="3">
                                            <p:txEl>
                                              <p:pRg st="8" end="8"/>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animEffect transition="in" filter="fade">
                                      <p:cBhvr>
                                        <p:cTn id="27" dur="500"/>
                                        <p:tgtEl>
                                          <p:spTgt spid="3">
                                            <p:txEl>
                                              <p:pRg st="9" end="9"/>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fill="hold"/>
                                        <p:tgtEl>
                                          <p:spTgt spid="7"/>
                                        </p:tgtEl>
                                        <p:attrNameLst>
                                          <p:attrName>ppt_x</p:attrName>
                                        </p:attrNameLst>
                                      </p:cBhvr>
                                      <p:tavLst>
                                        <p:tav tm="0">
                                          <p:val>
                                            <p:strVal val="#ppt_x"/>
                                          </p:val>
                                        </p:tav>
                                        <p:tav tm="100000">
                                          <p:val>
                                            <p:strVal val="#ppt_x"/>
                                          </p:val>
                                        </p:tav>
                                      </p:tavLst>
                                    </p:anim>
                                    <p:anim calcmode="lin" valueType="num">
                                      <p:cBhvr additive="base">
                                        <p:cTn id="3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911</TotalTime>
  <Words>2358</Words>
  <Application>Microsoft Office PowerPoint</Application>
  <PresentationFormat>A4 Paper (210x297 mm)</PresentationFormat>
  <Paragraphs>201</Paragraphs>
  <Slides>21</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21</vt:i4>
      </vt:variant>
    </vt:vector>
  </HeadingPairs>
  <TitlesOfParts>
    <vt:vector size="29" baseType="lpstr">
      <vt:lpstr>2  Titr</vt:lpstr>
      <vt:lpstr>Arial</vt:lpstr>
      <vt:lpstr>Armin_Ahmad</vt:lpstr>
      <vt:lpstr>B Nazanin</vt:lpstr>
      <vt:lpstr>Calibri</vt:lpstr>
      <vt:lpstr>Calibri Light</vt:lpstr>
      <vt:lpstr>IranNastaliq</vt:lpstr>
      <vt:lpstr>Office Theme</vt:lpstr>
      <vt:lpstr>PowerPoint Presentation</vt:lpstr>
      <vt:lpstr>نظریه های برنامه ریزی منطقه ای</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Sina</dc:creator>
  <cp:lastModifiedBy>Mohammad</cp:lastModifiedBy>
  <cp:revision>77</cp:revision>
  <dcterms:created xsi:type="dcterms:W3CDTF">2017-12-24T13:47:36Z</dcterms:created>
  <dcterms:modified xsi:type="dcterms:W3CDTF">2020-10-26T08:02:25Z</dcterms:modified>
</cp:coreProperties>
</file>